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  <p:sldId id="29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E8E"/>
    <a:srgbClr val="5500BD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1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-80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0D438-C272-364D-9B4C-D6ABB6771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9742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65662-8B7D-394D-B262-58B94D56A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7181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98151-6608-344A-9FF2-BAD879D89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4159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068CB-F90E-1141-B43B-4BEE995B0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4728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855C9-4C58-E945-97C8-5FDFB117D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86832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DE4D-E875-0B4D-B750-CBC7EB73E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4833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D5B4-56FD-DE49-B7E1-379891361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3545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87249-9060-F94F-91E6-BCA4FBE3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2550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090F4-E397-3340-BFDE-7CDAE2762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26709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9DCE-46D8-E64E-A791-B0B6933EE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3776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A9A7C-9EA7-3A4B-BFFA-12040D3BD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3588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3188A0D-02C1-5F49-A87B-C12074F8D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 noChangeAspect="1"/>
          </p:cNvGrpSpPr>
          <p:nvPr/>
        </p:nvGrpSpPr>
        <p:grpSpPr bwMode="auto">
          <a:xfrm>
            <a:off x="2135188" y="2073275"/>
            <a:ext cx="4799012" cy="3319463"/>
            <a:chOff x="3263" y="0"/>
            <a:chExt cx="2592" cy="1793"/>
          </a:xfrm>
        </p:grpSpPr>
        <p:sp>
          <p:nvSpPr>
            <p:cNvPr id="17411" name="Arc 3"/>
            <p:cNvSpPr>
              <a:spLocks noChangeAspect="1"/>
            </p:cNvSpPr>
            <p:nvPr/>
          </p:nvSpPr>
          <p:spPr bwMode="auto">
            <a:xfrm flipV="1">
              <a:off x="3264" y="0"/>
              <a:ext cx="2591" cy="1346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rgbClr val="FF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12" name="Arc 4"/>
            <p:cNvSpPr>
              <a:spLocks noChangeAspect="1"/>
            </p:cNvSpPr>
            <p:nvPr/>
          </p:nvSpPr>
          <p:spPr bwMode="auto">
            <a:xfrm flipV="1">
              <a:off x="3263" y="1331"/>
              <a:ext cx="2591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2478088" y="2430463"/>
            <a:ext cx="4114800" cy="2846387"/>
            <a:chOff x="3263" y="0"/>
            <a:chExt cx="2592" cy="1793"/>
          </a:xfrm>
        </p:grpSpPr>
        <p:sp>
          <p:nvSpPr>
            <p:cNvPr id="17414" name="Arc 6"/>
            <p:cNvSpPr>
              <a:spLocks noChangeAspect="1"/>
            </p:cNvSpPr>
            <p:nvPr/>
          </p:nvSpPr>
          <p:spPr bwMode="auto">
            <a:xfrm flipV="1">
              <a:off x="3264" y="0"/>
              <a:ext cx="2591" cy="1346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15" name="Arc 7"/>
            <p:cNvSpPr>
              <a:spLocks noChangeAspect="1"/>
            </p:cNvSpPr>
            <p:nvPr/>
          </p:nvSpPr>
          <p:spPr bwMode="auto">
            <a:xfrm flipV="1">
              <a:off x="3263" y="1331"/>
              <a:ext cx="2591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16" name="Group 8"/>
          <p:cNvGrpSpPr>
            <a:grpSpLocks noChangeAspect="1"/>
          </p:cNvGrpSpPr>
          <p:nvPr/>
        </p:nvGrpSpPr>
        <p:grpSpPr bwMode="auto">
          <a:xfrm>
            <a:off x="2820988" y="2798763"/>
            <a:ext cx="3427412" cy="2371725"/>
            <a:chOff x="3263" y="0"/>
            <a:chExt cx="2592" cy="1793"/>
          </a:xfrm>
        </p:grpSpPr>
        <p:sp>
          <p:nvSpPr>
            <p:cNvPr id="17417" name="Arc 9"/>
            <p:cNvSpPr>
              <a:spLocks noChangeAspect="1"/>
            </p:cNvSpPr>
            <p:nvPr/>
          </p:nvSpPr>
          <p:spPr bwMode="auto">
            <a:xfrm flipV="1">
              <a:off x="3264" y="0"/>
              <a:ext cx="2591" cy="1347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18" name="Arc 10"/>
            <p:cNvSpPr>
              <a:spLocks noChangeAspect="1"/>
            </p:cNvSpPr>
            <p:nvPr/>
          </p:nvSpPr>
          <p:spPr bwMode="auto">
            <a:xfrm flipV="1">
              <a:off x="3263" y="1331"/>
              <a:ext cx="2591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19" name="Group 11"/>
          <p:cNvGrpSpPr>
            <a:grpSpLocks noChangeAspect="1"/>
          </p:cNvGrpSpPr>
          <p:nvPr/>
        </p:nvGrpSpPr>
        <p:grpSpPr bwMode="auto">
          <a:xfrm>
            <a:off x="3163888" y="3157538"/>
            <a:ext cx="2741612" cy="1897062"/>
            <a:chOff x="3263" y="0"/>
            <a:chExt cx="2592" cy="1793"/>
          </a:xfrm>
        </p:grpSpPr>
        <p:sp>
          <p:nvSpPr>
            <p:cNvPr id="17420" name="Arc 12"/>
            <p:cNvSpPr>
              <a:spLocks noChangeAspect="1"/>
            </p:cNvSpPr>
            <p:nvPr/>
          </p:nvSpPr>
          <p:spPr bwMode="auto">
            <a:xfrm flipV="1">
              <a:off x="3265" y="0"/>
              <a:ext cx="2590" cy="1346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21" name="Arc 13"/>
            <p:cNvSpPr>
              <a:spLocks noChangeAspect="1"/>
            </p:cNvSpPr>
            <p:nvPr/>
          </p:nvSpPr>
          <p:spPr bwMode="auto">
            <a:xfrm flipV="1">
              <a:off x="3263" y="1331"/>
              <a:ext cx="2590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22" name="Group 14"/>
          <p:cNvGrpSpPr>
            <a:grpSpLocks noChangeAspect="1"/>
          </p:cNvGrpSpPr>
          <p:nvPr/>
        </p:nvGrpSpPr>
        <p:grpSpPr bwMode="auto">
          <a:xfrm>
            <a:off x="3505200" y="3486150"/>
            <a:ext cx="2057400" cy="1423988"/>
            <a:chOff x="3263" y="0"/>
            <a:chExt cx="2592" cy="1793"/>
          </a:xfrm>
        </p:grpSpPr>
        <p:sp>
          <p:nvSpPr>
            <p:cNvPr id="17423" name="Arc 15"/>
            <p:cNvSpPr>
              <a:spLocks noChangeAspect="1"/>
            </p:cNvSpPr>
            <p:nvPr/>
          </p:nvSpPr>
          <p:spPr bwMode="auto">
            <a:xfrm flipV="1">
              <a:off x="3265" y="0"/>
              <a:ext cx="2590" cy="1345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24" name="Arc 16"/>
            <p:cNvSpPr>
              <a:spLocks noChangeAspect="1"/>
            </p:cNvSpPr>
            <p:nvPr/>
          </p:nvSpPr>
          <p:spPr bwMode="auto">
            <a:xfrm flipV="1">
              <a:off x="3263" y="1331"/>
              <a:ext cx="2592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25" name="Group 17"/>
          <p:cNvGrpSpPr>
            <a:grpSpLocks noChangeAspect="1"/>
          </p:cNvGrpSpPr>
          <p:nvPr/>
        </p:nvGrpSpPr>
        <p:grpSpPr bwMode="auto">
          <a:xfrm>
            <a:off x="3848100" y="3851275"/>
            <a:ext cx="1371600" cy="949325"/>
            <a:chOff x="3263" y="0"/>
            <a:chExt cx="2592" cy="1793"/>
          </a:xfrm>
        </p:grpSpPr>
        <p:sp>
          <p:nvSpPr>
            <p:cNvPr id="17426" name="Arc 18"/>
            <p:cNvSpPr>
              <a:spLocks noChangeAspect="1"/>
            </p:cNvSpPr>
            <p:nvPr/>
          </p:nvSpPr>
          <p:spPr bwMode="auto">
            <a:xfrm flipV="1">
              <a:off x="3263" y="0"/>
              <a:ext cx="2592" cy="1346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27" name="Arc 19"/>
            <p:cNvSpPr>
              <a:spLocks noChangeAspect="1"/>
            </p:cNvSpPr>
            <p:nvPr/>
          </p:nvSpPr>
          <p:spPr bwMode="auto">
            <a:xfrm flipV="1">
              <a:off x="3263" y="1331"/>
              <a:ext cx="2592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28" name="Group 20"/>
          <p:cNvGrpSpPr>
            <a:grpSpLocks noChangeAspect="1"/>
          </p:cNvGrpSpPr>
          <p:nvPr/>
        </p:nvGrpSpPr>
        <p:grpSpPr bwMode="auto">
          <a:xfrm>
            <a:off x="4191000" y="4206875"/>
            <a:ext cx="685800" cy="474663"/>
            <a:chOff x="3263" y="0"/>
            <a:chExt cx="2592" cy="1793"/>
          </a:xfrm>
        </p:grpSpPr>
        <p:sp>
          <p:nvSpPr>
            <p:cNvPr id="17429" name="Arc 21"/>
            <p:cNvSpPr>
              <a:spLocks noChangeAspect="1"/>
            </p:cNvSpPr>
            <p:nvPr/>
          </p:nvSpPr>
          <p:spPr bwMode="auto">
            <a:xfrm flipV="1">
              <a:off x="3263" y="0"/>
              <a:ext cx="2592" cy="1343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30" name="Arc 22"/>
            <p:cNvSpPr>
              <a:spLocks noChangeAspect="1"/>
            </p:cNvSpPr>
            <p:nvPr/>
          </p:nvSpPr>
          <p:spPr bwMode="auto">
            <a:xfrm flipV="1">
              <a:off x="3263" y="1331"/>
              <a:ext cx="2592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31" name="Group 23"/>
          <p:cNvGrpSpPr>
            <a:grpSpLocks/>
          </p:cNvGrpSpPr>
          <p:nvPr/>
        </p:nvGrpSpPr>
        <p:grpSpPr bwMode="auto">
          <a:xfrm>
            <a:off x="2478088" y="2427288"/>
            <a:ext cx="4114800" cy="2846387"/>
            <a:chOff x="3263" y="0"/>
            <a:chExt cx="2592" cy="1793"/>
          </a:xfrm>
        </p:grpSpPr>
        <p:sp>
          <p:nvSpPr>
            <p:cNvPr id="17432" name="Arc 24"/>
            <p:cNvSpPr>
              <a:spLocks noChangeAspect="1"/>
            </p:cNvSpPr>
            <p:nvPr/>
          </p:nvSpPr>
          <p:spPr bwMode="auto">
            <a:xfrm flipV="1">
              <a:off x="3264" y="0"/>
              <a:ext cx="2591" cy="1346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33" name="Arc 25"/>
            <p:cNvSpPr>
              <a:spLocks noChangeAspect="1"/>
            </p:cNvSpPr>
            <p:nvPr/>
          </p:nvSpPr>
          <p:spPr bwMode="auto">
            <a:xfrm flipV="1">
              <a:off x="3263" y="1331"/>
              <a:ext cx="2591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34" name="Group 26"/>
          <p:cNvGrpSpPr>
            <a:grpSpLocks noChangeAspect="1"/>
          </p:cNvGrpSpPr>
          <p:nvPr/>
        </p:nvGrpSpPr>
        <p:grpSpPr bwMode="auto">
          <a:xfrm>
            <a:off x="2819400" y="2790825"/>
            <a:ext cx="3427413" cy="2371725"/>
            <a:chOff x="3263" y="0"/>
            <a:chExt cx="2592" cy="1793"/>
          </a:xfrm>
        </p:grpSpPr>
        <p:sp>
          <p:nvSpPr>
            <p:cNvPr id="17435" name="Arc 27"/>
            <p:cNvSpPr>
              <a:spLocks noChangeAspect="1"/>
            </p:cNvSpPr>
            <p:nvPr/>
          </p:nvSpPr>
          <p:spPr bwMode="auto">
            <a:xfrm flipV="1">
              <a:off x="3264" y="0"/>
              <a:ext cx="2591" cy="1347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36" name="Arc 28"/>
            <p:cNvSpPr>
              <a:spLocks noChangeAspect="1"/>
            </p:cNvSpPr>
            <p:nvPr/>
          </p:nvSpPr>
          <p:spPr bwMode="auto">
            <a:xfrm flipV="1">
              <a:off x="3263" y="1331"/>
              <a:ext cx="2591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37" name="Group 29"/>
          <p:cNvGrpSpPr>
            <a:grpSpLocks noChangeAspect="1"/>
          </p:cNvGrpSpPr>
          <p:nvPr/>
        </p:nvGrpSpPr>
        <p:grpSpPr bwMode="auto">
          <a:xfrm>
            <a:off x="3163888" y="3152775"/>
            <a:ext cx="2741612" cy="1897063"/>
            <a:chOff x="3263" y="0"/>
            <a:chExt cx="2592" cy="1793"/>
          </a:xfrm>
        </p:grpSpPr>
        <p:sp>
          <p:nvSpPr>
            <p:cNvPr id="17438" name="Arc 30"/>
            <p:cNvSpPr>
              <a:spLocks noChangeAspect="1"/>
            </p:cNvSpPr>
            <p:nvPr/>
          </p:nvSpPr>
          <p:spPr bwMode="auto">
            <a:xfrm flipV="1">
              <a:off x="3265" y="0"/>
              <a:ext cx="2590" cy="1346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39" name="Arc 31"/>
            <p:cNvSpPr>
              <a:spLocks noChangeAspect="1"/>
            </p:cNvSpPr>
            <p:nvPr/>
          </p:nvSpPr>
          <p:spPr bwMode="auto">
            <a:xfrm flipV="1">
              <a:off x="3263" y="1331"/>
              <a:ext cx="2590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40" name="Group 32"/>
          <p:cNvGrpSpPr>
            <a:grpSpLocks noChangeAspect="1"/>
          </p:cNvGrpSpPr>
          <p:nvPr/>
        </p:nvGrpSpPr>
        <p:grpSpPr bwMode="auto">
          <a:xfrm>
            <a:off x="3505200" y="3486150"/>
            <a:ext cx="2057400" cy="1423988"/>
            <a:chOff x="3263" y="0"/>
            <a:chExt cx="2592" cy="1793"/>
          </a:xfrm>
        </p:grpSpPr>
        <p:sp>
          <p:nvSpPr>
            <p:cNvPr id="17441" name="Arc 33"/>
            <p:cNvSpPr>
              <a:spLocks noChangeAspect="1"/>
            </p:cNvSpPr>
            <p:nvPr/>
          </p:nvSpPr>
          <p:spPr bwMode="auto">
            <a:xfrm flipV="1">
              <a:off x="3265" y="0"/>
              <a:ext cx="2590" cy="1345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42" name="Arc 34"/>
            <p:cNvSpPr>
              <a:spLocks noChangeAspect="1"/>
            </p:cNvSpPr>
            <p:nvPr/>
          </p:nvSpPr>
          <p:spPr bwMode="auto">
            <a:xfrm flipV="1">
              <a:off x="3263" y="1331"/>
              <a:ext cx="2592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43" name="Group 35"/>
          <p:cNvGrpSpPr>
            <a:grpSpLocks noChangeAspect="1"/>
          </p:cNvGrpSpPr>
          <p:nvPr/>
        </p:nvGrpSpPr>
        <p:grpSpPr bwMode="auto">
          <a:xfrm>
            <a:off x="3849688" y="3851275"/>
            <a:ext cx="1371600" cy="949325"/>
            <a:chOff x="3263" y="0"/>
            <a:chExt cx="2592" cy="1793"/>
          </a:xfrm>
        </p:grpSpPr>
        <p:sp>
          <p:nvSpPr>
            <p:cNvPr id="17444" name="Arc 36"/>
            <p:cNvSpPr>
              <a:spLocks noChangeAspect="1"/>
            </p:cNvSpPr>
            <p:nvPr/>
          </p:nvSpPr>
          <p:spPr bwMode="auto">
            <a:xfrm flipV="1">
              <a:off x="3263" y="0"/>
              <a:ext cx="2592" cy="1346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45" name="Arc 37"/>
            <p:cNvSpPr>
              <a:spLocks noChangeAspect="1"/>
            </p:cNvSpPr>
            <p:nvPr/>
          </p:nvSpPr>
          <p:spPr bwMode="auto">
            <a:xfrm flipV="1">
              <a:off x="3263" y="1331"/>
              <a:ext cx="2592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446" name="Group 38"/>
          <p:cNvGrpSpPr>
            <a:grpSpLocks noChangeAspect="1"/>
          </p:cNvGrpSpPr>
          <p:nvPr/>
        </p:nvGrpSpPr>
        <p:grpSpPr bwMode="auto">
          <a:xfrm>
            <a:off x="4191000" y="4206875"/>
            <a:ext cx="685800" cy="474663"/>
            <a:chOff x="3263" y="0"/>
            <a:chExt cx="2592" cy="1793"/>
          </a:xfrm>
        </p:grpSpPr>
        <p:sp>
          <p:nvSpPr>
            <p:cNvPr id="17447" name="Arc 39"/>
            <p:cNvSpPr>
              <a:spLocks noChangeAspect="1"/>
            </p:cNvSpPr>
            <p:nvPr/>
          </p:nvSpPr>
          <p:spPr bwMode="auto">
            <a:xfrm flipV="1">
              <a:off x="3263" y="0"/>
              <a:ext cx="2592" cy="1343"/>
            </a:xfrm>
            <a:custGeom>
              <a:avLst/>
              <a:gdLst>
                <a:gd name="G0" fmla="+- 21600 0 0"/>
                <a:gd name="G1" fmla="+- 839 0 0"/>
                <a:gd name="G2" fmla="+- 21600 0 0"/>
                <a:gd name="T0" fmla="*/ 43184 w 43200"/>
                <a:gd name="T1" fmla="*/ 0 h 22439"/>
                <a:gd name="T2" fmla="*/ 14 w 43200"/>
                <a:gd name="T3" fmla="*/ 66 h 22439"/>
                <a:gd name="T4" fmla="*/ 21600 w 43200"/>
                <a:gd name="T5" fmla="*/ 839 h 2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39" fill="none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</a:path>
                <a:path w="43200" h="22439" stroke="0" extrusionOk="0">
                  <a:moveTo>
                    <a:pt x="43183" y="0"/>
                  </a:moveTo>
                  <a:cubicBezTo>
                    <a:pt x="43194" y="279"/>
                    <a:pt x="43200" y="559"/>
                    <a:pt x="43200" y="839"/>
                  </a:cubicBezTo>
                  <a:cubicBezTo>
                    <a:pt x="43200" y="12768"/>
                    <a:pt x="33529" y="22439"/>
                    <a:pt x="21600" y="22439"/>
                  </a:cubicBezTo>
                  <a:cubicBezTo>
                    <a:pt x="9670" y="22439"/>
                    <a:pt x="0" y="12768"/>
                    <a:pt x="0" y="839"/>
                  </a:cubicBezTo>
                  <a:cubicBezTo>
                    <a:pt x="0" y="581"/>
                    <a:pt x="4" y="323"/>
                    <a:pt x="13" y="65"/>
                  </a:cubicBezTo>
                  <a:lnTo>
                    <a:pt x="21600" y="83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448" name="Arc 40"/>
            <p:cNvSpPr>
              <a:spLocks noChangeAspect="1"/>
            </p:cNvSpPr>
            <p:nvPr/>
          </p:nvSpPr>
          <p:spPr bwMode="auto">
            <a:xfrm flipV="1">
              <a:off x="3263" y="1331"/>
              <a:ext cx="2592" cy="4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552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52"/>
                  </a:moveTo>
                  <a:cubicBezTo>
                    <a:pt x="26" y="9641"/>
                    <a:pt x="9689" y="-1"/>
                    <a:pt x="21600" y="-1"/>
                  </a:cubicBezTo>
                  <a:cubicBezTo>
                    <a:pt x="33529" y="-1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7449" name="Arc 41"/>
          <p:cNvSpPr>
            <a:spLocks noChangeAspect="1"/>
          </p:cNvSpPr>
          <p:nvPr/>
        </p:nvSpPr>
        <p:spPr bwMode="auto">
          <a:xfrm flipV="1">
            <a:off x="3657600" y="2071688"/>
            <a:ext cx="857250" cy="3262312"/>
          </a:xfrm>
          <a:custGeom>
            <a:avLst/>
            <a:gdLst>
              <a:gd name="G0" fmla="+- 21600 0 0"/>
              <a:gd name="G1" fmla="+- 75 0 0"/>
              <a:gd name="G2" fmla="+- 21600 0 0"/>
              <a:gd name="T0" fmla="*/ 22058 w 22058"/>
              <a:gd name="T1" fmla="*/ 21670 h 21675"/>
              <a:gd name="T2" fmla="*/ 0 w 22058"/>
              <a:gd name="T3" fmla="*/ 0 h 21675"/>
              <a:gd name="T4" fmla="*/ 21600 w 22058"/>
              <a:gd name="T5" fmla="*/ 75 h 2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58" h="21675" fill="none" extrusionOk="0">
                <a:moveTo>
                  <a:pt x="22058" y="21670"/>
                </a:moveTo>
                <a:cubicBezTo>
                  <a:pt x="21905" y="21673"/>
                  <a:pt x="21752" y="21674"/>
                  <a:pt x="21600" y="21674"/>
                </a:cubicBezTo>
                <a:cubicBezTo>
                  <a:pt x="9670" y="21675"/>
                  <a:pt x="0" y="12004"/>
                  <a:pt x="0" y="75"/>
                </a:cubicBezTo>
                <a:cubicBezTo>
                  <a:pt x="0" y="50"/>
                  <a:pt x="0" y="25"/>
                  <a:pt x="0" y="0"/>
                </a:cubicBezTo>
              </a:path>
              <a:path w="22058" h="21675" stroke="0" extrusionOk="0">
                <a:moveTo>
                  <a:pt x="22058" y="21670"/>
                </a:moveTo>
                <a:cubicBezTo>
                  <a:pt x="21905" y="21673"/>
                  <a:pt x="21752" y="21674"/>
                  <a:pt x="21600" y="21674"/>
                </a:cubicBezTo>
                <a:cubicBezTo>
                  <a:pt x="9670" y="21675"/>
                  <a:pt x="0" y="12004"/>
                  <a:pt x="0" y="75"/>
                </a:cubicBezTo>
                <a:cubicBezTo>
                  <a:pt x="0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0" name="Arc 42"/>
          <p:cNvSpPr>
            <a:spLocks noChangeAspect="1"/>
          </p:cNvSpPr>
          <p:nvPr/>
        </p:nvSpPr>
        <p:spPr bwMode="auto">
          <a:xfrm flipV="1">
            <a:off x="3779838" y="2432050"/>
            <a:ext cx="735012" cy="278447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2058 w 22058"/>
              <a:gd name="T1" fmla="*/ 21595 h 21600"/>
              <a:gd name="T2" fmla="*/ 0 w 22058"/>
              <a:gd name="T3" fmla="*/ 31 h 21600"/>
              <a:gd name="T4" fmla="*/ 21600 w 2205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58" h="21600" fill="none" extrusionOk="0">
                <a:moveTo>
                  <a:pt x="22058" y="21595"/>
                </a:moveTo>
                <a:cubicBezTo>
                  <a:pt x="21905" y="21598"/>
                  <a:pt x="21752" y="21599"/>
                  <a:pt x="21600" y="21599"/>
                </a:cubicBezTo>
                <a:cubicBezTo>
                  <a:pt x="9682" y="21599"/>
                  <a:pt x="17" y="11948"/>
                  <a:pt x="0" y="30"/>
                </a:cubicBezTo>
              </a:path>
              <a:path w="22058" h="21600" stroke="0" extrusionOk="0">
                <a:moveTo>
                  <a:pt x="22058" y="21595"/>
                </a:moveTo>
                <a:cubicBezTo>
                  <a:pt x="21905" y="21598"/>
                  <a:pt x="21752" y="21599"/>
                  <a:pt x="21600" y="21599"/>
                </a:cubicBezTo>
                <a:cubicBezTo>
                  <a:pt x="9682" y="21599"/>
                  <a:pt x="17" y="11948"/>
                  <a:pt x="0" y="30"/>
                </a:cubicBez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1" name="Arc 43"/>
          <p:cNvSpPr>
            <a:spLocks noChangeAspect="1"/>
          </p:cNvSpPr>
          <p:nvPr/>
        </p:nvSpPr>
        <p:spPr bwMode="auto">
          <a:xfrm flipV="1">
            <a:off x="3886200" y="2805113"/>
            <a:ext cx="611188" cy="23209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2058 w 22058"/>
              <a:gd name="T1" fmla="*/ 21595 h 21600"/>
              <a:gd name="T2" fmla="*/ 0 w 22058"/>
              <a:gd name="T3" fmla="*/ 47 h 21600"/>
              <a:gd name="T4" fmla="*/ 21600 w 2205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58" h="21600" fill="none" extrusionOk="0">
                <a:moveTo>
                  <a:pt x="22058" y="21595"/>
                </a:moveTo>
                <a:cubicBezTo>
                  <a:pt x="21905" y="21598"/>
                  <a:pt x="21752" y="21599"/>
                  <a:pt x="21600" y="21599"/>
                </a:cubicBezTo>
                <a:cubicBezTo>
                  <a:pt x="9688" y="21599"/>
                  <a:pt x="25" y="11957"/>
                  <a:pt x="0" y="46"/>
                </a:cubicBezTo>
              </a:path>
              <a:path w="22058" h="21600" stroke="0" extrusionOk="0">
                <a:moveTo>
                  <a:pt x="22058" y="21595"/>
                </a:moveTo>
                <a:cubicBezTo>
                  <a:pt x="21905" y="21598"/>
                  <a:pt x="21752" y="21599"/>
                  <a:pt x="21600" y="21599"/>
                </a:cubicBezTo>
                <a:cubicBezTo>
                  <a:pt x="9688" y="21599"/>
                  <a:pt x="25" y="11957"/>
                  <a:pt x="0" y="46"/>
                </a:cubicBez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2" name="Arc 44"/>
          <p:cNvSpPr>
            <a:spLocks noChangeAspect="1"/>
          </p:cNvSpPr>
          <p:nvPr/>
        </p:nvSpPr>
        <p:spPr bwMode="auto">
          <a:xfrm flipV="1">
            <a:off x="4025900" y="3162300"/>
            <a:ext cx="488950" cy="1852613"/>
          </a:xfrm>
          <a:custGeom>
            <a:avLst/>
            <a:gdLst>
              <a:gd name="G0" fmla="+- 21599 0 0"/>
              <a:gd name="G1" fmla="+- 0 0 0"/>
              <a:gd name="G2" fmla="+- 21600 0 0"/>
              <a:gd name="T0" fmla="*/ 22057 w 22057"/>
              <a:gd name="T1" fmla="*/ 21595 h 21600"/>
              <a:gd name="T2" fmla="*/ 0 w 22057"/>
              <a:gd name="T3" fmla="*/ 182 h 21600"/>
              <a:gd name="T4" fmla="*/ 21599 w 220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57" h="21600" fill="none" extrusionOk="0">
                <a:moveTo>
                  <a:pt x="22057" y="21595"/>
                </a:moveTo>
                <a:cubicBezTo>
                  <a:pt x="21904" y="21598"/>
                  <a:pt x="21751" y="21599"/>
                  <a:pt x="21599" y="21599"/>
                </a:cubicBezTo>
                <a:cubicBezTo>
                  <a:pt x="9740" y="21599"/>
                  <a:pt x="99" y="12039"/>
                  <a:pt x="-1" y="182"/>
                </a:cubicBezTo>
              </a:path>
              <a:path w="22057" h="21600" stroke="0" extrusionOk="0">
                <a:moveTo>
                  <a:pt x="22057" y="21595"/>
                </a:moveTo>
                <a:cubicBezTo>
                  <a:pt x="21904" y="21598"/>
                  <a:pt x="21751" y="21599"/>
                  <a:pt x="21599" y="21599"/>
                </a:cubicBezTo>
                <a:cubicBezTo>
                  <a:pt x="9740" y="21599"/>
                  <a:pt x="99" y="12039"/>
                  <a:pt x="-1" y="182"/>
                </a:cubicBezTo>
                <a:lnTo>
                  <a:pt x="2159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3" name="Arc 45"/>
          <p:cNvSpPr>
            <a:spLocks noChangeAspect="1"/>
          </p:cNvSpPr>
          <p:nvPr/>
        </p:nvSpPr>
        <p:spPr bwMode="auto">
          <a:xfrm flipV="1">
            <a:off x="4114800" y="3505200"/>
            <a:ext cx="366713" cy="1401763"/>
          </a:xfrm>
          <a:custGeom>
            <a:avLst/>
            <a:gdLst>
              <a:gd name="G0" fmla="+- 21600 0 0"/>
              <a:gd name="G1" fmla="+- 178 0 0"/>
              <a:gd name="G2" fmla="+- 21600 0 0"/>
              <a:gd name="T0" fmla="*/ 22058 w 22058"/>
              <a:gd name="T1" fmla="*/ 21773 h 21778"/>
              <a:gd name="T2" fmla="*/ 1 w 22058"/>
              <a:gd name="T3" fmla="*/ 0 h 21778"/>
              <a:gd name="T4" fmla="*/ 21600 w 22058"/>
              <a:gd name="T5" fmla="*/ 178 h 2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58" h="21778" fill="none" extrusionOk="0">
                <a:moveTo>
                  <a:pt x="22058" y="21773"/>
                </a:moveTo>
                <a:cubicBezTo>
                  <a:pt x="21905" y="21776"/>
                  <a:pt x="21752" y="21777"/>
                  <a:pt x="21600" y="21777"/>
                </a:cubicBezTo>
                <a:cubicBezTo>
                  <a:pt x="9670" y="21778"/>
                  <a:pt x="0" y="12107"/>
                  <a:pt x="0" y="178"/>
                </a:cubicBezTo>
                <a:cubicBezTo>
                  <a:pt x="0" y="118"/>
                  <a:pt x="0" y="59"/>
                  <a:pt x="0" y="-1"/>
                </a:cubicBezTo>
              </a:path>
              <a:path w="22058" h="21778" stroke="0" extrusionOk="0">
                <a:moveTo>
                  <a:pt x="22058" y="21773"/>
                </a:moveTo>
                <a:cubicBezTo>
                  <a:pt x="21905" y="21776"/>
                  <a:pt x="21752" y="21777"/>
                  <a:pt x="21600" y="21777"/>
                </a:cubicBezTo>
                <a:cubicBezTo>
                  <a:pt x="9670" y="21778"/>
                  <a:pt x="0" y="12107"/>
                  <a:pt x="0" y="178"/>
                </a:cubicBezTo>
                <a:cubicBezTo>
                  <a:pt x="0" y="118"/>
                  <a:pt x="0" y="59"/>
                  <a:pt x="0" y="-1"/>
                </a:cubicBezTo>
                <a:lnTo>
                  <a:pt x="21600" y="17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4" name="Arc 46"/>
          <p:cNvSpPr>
            <a:spLocks noChangeAspect="1"/>
          </p:cNvSpPr>
          <p:nvPr/>
        </p:nvSpPr>
        <p:spPr bwMode="auto">
          <a:xfrm flipV="1">
            <a:off x="4267200" y="3886200"/>
            <a:ext cx="244475" cy="9271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22050 w 22050"/>
              <a:gd name="T1" fmla="*/ 21595 h 21600"/>
              <a:gd name="T2" fmla="*/ 0 w 22050"/>
              <a:gd name="T3" fmla="*/ 573 h 21600"/>
              <a:gd name="T4" fmla="*/ 21592 w 2205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50" h="21600" fill="none" extrusionOk="0">
                <a:moveTo>
                  <a:pt x="22050" y="21595"/>
                </a:moveTo>
                <a:cubicBezTo>
                  <a:pt x="21897" y="21598"/>
                  <a:pt x="21744" y="21599"/>
                  <a:pt x="21592" y="21599"/>
                </a:cubicBezTo>
                <a:cubicBezTo>
                  <a:pt x="9885" y="21599"/>
                  <a:pt x="310" y="12275"/>
                  <a:pt x="-1" y="573"/>
                </a:cubicBezTo>
              </a:path>
              <a:path w="22050" h="21600" stroke="0" extrusionOk="0">
                <a:moveTo>
                  <a:pt x="22050" y="21595"/>
                </a:moveTo>
                <a:cubicBezTo>
                  <a:pt x="21897" y="21598"/>
                  <a:pt x="21744" y="21599"/>
                  <a:pt x="21592" y="21599"/>
                </a:cubicBezTo>
                <a:cubicBezTo>
                  <a:pt x="9885" y="21599"/>
                  <a:pt x="310" y="12275"/>
                  <a:pt x="-1" y="573"/>
                </a:cubicBezTo>
                <a:lnTo>
                  <a:pt x="2159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4459288" y="4419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>
            <a:off x="1371600" y="45720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7" name="Arc 49"/>
          <p:cNvSpPr>
            <a:spLocks noChangeAspect="1"/>
          </p:cNvSpPr>
          <p:nvPr/>
        </p:nvSpPr>
        <p:spPr bwMode="auto">
          <a:xfrm flipV="1">
            <a:off x="4392613" y="4203700"/>
            <a:ext cx="122237" cy="471488"/>
          </a:xfrm>
          <a:custGeom>
            <a:avLst/>
            <a:gdLst>
              <a:gd name="G0" fmla="+- 21600 0 0"/>
              <a:gd name="G1" fmla="+- 425 0 0"/>
              <a:gd name="G2" fmla="+- 21600 0 0"/>
              <a:gd name="T0" fmla="*/ 22058 w 22058"/>
              <a:gd name="T1" fmla="*/ 22020 h 22025"/>
              <a:gd name="T2" fmla="*/ 4 w 22058"/>
              <a:gd name="T3" fmla="*/ 0 h 22025"/>
              <a:gd name="T4" fmla="*/ 21600 w 22058"/>
              <a:gd name="T5" fmla="*/ 425 h 22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58" h="22025" fill="none" extrusionOk="0">
                <a:moveTo>
                  <a:pt x="22058" y="22020"/>
                </a:moveTo>
                <a:cubicBezTo>
                  <a:pt x="21905" y="22023"/>
                  <a:pt x="21752" y="22024"/>
                  <a:pt x="21600" y="22024"/>
                </a:cubicBezTo>
                <a:cubicBezTo>
                  <a:pt x="9670" y="22025"/>
                  <a:pt x="0" y="12354"/>
                  <a:pt x="0" y="425"/>
                </a:cubicBezTo>
                <a:cubicBezTo>
                  <a:pt x="0" y="283"/>
                  <a:pt x="1" y="141"/>
                  <a:pt x="4" y="0"/>
                </a:cubicBezTo>
              </a:path>
              <a:path w="22058" h="22025" stroke="0" extrusionOk="0">
                <a:moveTo>
                  <a:pt x="22058" y="22020"/>
                </a:moveTo>
                <a:cubicBezTo>
                  <a:pt x="21905" y="22023"/>
                  <a:pt x="21752" y="22024"/>
                  <a:pt x="21600" y="22024"/>
                </a:cubicBezTo>
                <a:cubicBezTo>
                  <a:pt x="9670" y="22025"/>
                  <a:pt x="0" y="12354"/>
                  <a:pt x="0" y="425"/>
                </a:cubicBezTo>
                <a:cubicBezTo>
                  <a:pt x="0" y="283"/>
                  <a:pt x="1" y="141"/>
                  <a:pt x="4" y="0"/>
                </a:cubicBezTo>
                <a:lnTo>
                  <a:pt x="21600" y="42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1213433" y="304800"/>
            <a:ext cx="66853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u="sng" dirty="0" smtClean="0">
                <a:cs typeface="+mn-cs"/>
              </a:rPr>
              <a:t>Energy Expanding from Source</a:t>
            </a:r>
          </a:p>
        </p:txBody>
      </p:sp>
    </p:spTree>
    <p:extLst>
      <p:ext uri="{BB962C8B-B14F-4D97-AF65-F5344CB8AC3E}">
        <p14:creationId xmlns:p14="http://schemas.microsoft.com/office/powerpoint/2010/main" val="12608703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rc 3"/>
          <p:cNvSpPr>
            <a:spLocks noChangeAspect="1"/>
          </p:cNvSpPr>
          <p:nvPr/>
        </p:nvSpPr>
        <p:spPr bwMode="auto">
          <a:xfrm flipV="1">
            <a:off x="2136775" y="2073275"/>
            <a:ext cx="4797425" cy="2492375"/>
          </a:xfrm>
          <a:custGeom>
            <a:avLst/>
            <a:gdLst>
              <a:gd name="G0" fmla="+- 21600 0 0"/>
              <a:gd name="G1" fmla="+- 839 0 0"/>
              <a:gd name="G2" fmla="+- 21600 0 0"/>
              <a:gd name="T0" fmla="*/ 43184 w 43200"/>
              <a:gd name="T1" fmla="*/ 0 h 22439"/>
              <a:gd name="T2" fmla="*/ 14 w 43200"/>
              <a:gd name="T3" fmla="*/ 66 h 22439"/>
              <a:gd name="T4" fmla="*/ 21600 w 43200"/>
              <a:gd name="T5" fmla="*/ 839 h 22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439" fill="none" extrusionOk="0">
                <a:moveTo>
                  <a:pt x="43183" y="0"/>
                </a:moveTo>
                <a:cubicBezTo>
                  <a:pt x="43194" y="279"/>
                  <a:pt x="43200" y="559"/>
                  <a:pt x="43200" y="839"/>
                </a:cubicBezTo>
                <a:cubicBezTo>
                  <a:pt x="43200" y="12768"/>
                  <a:pt x="33529" y="22439"/>
                  <a:pt x="21600" y="22439"/>
                </a:cubicBezTo>
                <a:cubicBezTo>
                  <a:pt x="9670" y="22439"/>
                  <a:pt x="0" y="12768"/>
                  <a:pt x="0" y="839"/>
                </a:cubicBezTo>
                <a:cubicBezTo>
                  <a:pt x="0" y="581"/>
                  <a:pt x="4" y="323"/>
                  <a:pt x="13" y="65"/>
                </a:cubicBezTo>
              </a:path>
              <a:path w="43200" h="22439" stroke="0" extrusionOk="0">
                <a:moveTo>
                  <a:pt x="43183" y="0"/>
                </a:moveTo>
                <a:cubicBezTo>
                  <a:pt x="43194" y="279"/>
                  <a:pt x="43200" y="559"/>
                  <a:pt x="43200" y="839"/>
                </a:cubicBezTo>
                <a:cubicBezTo>
                  <a:pt x="43200" y="12768"/>
                  <a:pt x="33529" y="22439"/>
                  <a:pt x="21600" y="22439"/>
                </a:cubicBezTo>
                <a:cubicBezTo>
                  <a:pt x="9670" y="22439"/>
                  <a:pt x="0" y="12768"/>
                  <a:pt x="0" y="839"/>
                </a:cubicBezTo>
                <a:cubicBezTo>
                  <a:pt x="0" y="581"/>
                  <a:pt x="4" y="323"/>
                  <a:pt x="13" y="65"/>
                </a:cubicBezTo>
                <a:lnTo>
                  <a:pt x="21600" y="839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12" name="Arc 4"/>
          <p:cNvSpPr>
            <a:spLocks noChangeAspect="1"/>
          </p:cNvSpPr>
          <p:nvPr/>
        </p:nvSpPr>
        <p:spPr bwMode="auto">
          <a:xfrm flipV="1">
            <a:off x="2135188" y="4537075"/>
            <a:ext cx="4797425" cy="8556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52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52"/>
                </a:moveTo>
                <a:cubicBezTo>
                  <a:pt x="26" y="9641"/>
                  <a:pt x="9689" y="-1"/>
                  <a:pt x="21600" y="-1"/>
                </a:cubicBezTo>
                <a:cubicBezTo>
                  <a:pt x="33529" y="-1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52"/>
                </a:moveTo>
                <a:cubicBezTo>
                  <a:pt x="26" y="9641"/>
                  <a:pt x="9689" y="-1"/>
                  <a:pt x="21600" y="-1"/>
                </a:cubicBezTo>
                <a:cubicBezTo>
                  <a:pt x="33529" y="-1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26" name="Arc 18"/>
          <p:cNvSpPr>
            <a:spLocks noChangeAspect="1"/>
          </p:cNvSpPr>
          <p:nvPr/>
        </p:nvSpPr>
        <p:spPr bwMode="auto">
          <a:xfrm flipV="1">
            <a:off x="3848100" y="3851275"/>
            <a:ext cx="1371600" cy="712788"/>
          </a:xfrm>
          <a:custGeom>
            <a:avLst/>
            <a:gdLst>
              <a:gd name="G0" fmla="+- 21600 0 0"/>
              <a:gd name="G1" fmla="+- 839 0 0"/>
              <a:gd name="G2" fmla="+- 21600 0 0"/>
              <a:gd name="T0" fmla="*/ 43184 w 43200"/>
              <a:gd name="T1" fmla="*/ 0 h 22439"/>
              <a:gd name="T2" fmla="*/ 14 w 43200"/>
              <a:gd name="T3" fmla="*/ 66 h 22439"/>
              <a:gd name="T4" fmla="*/ 21600 w 43200"/>
              <a:gd name="T5" fmla="*/ 839 h 22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439" fill="none" extrusionOk="0">
                <a:moveTo>
                  <a:pt x="43183" y="0"/>
                </a:moveTo>
                <a:cubicBezTo>
                  <a:pt x="43194" y="279"/>
                  <a:pt x="43200" y="559"/>
                  <a:pt x="43200" y="839"/>
                </a:cubicBezTo>
                <a:cubicBezTo>
                  <a:pt x="43200" y="12768"/>
                  <a:pt x="33529" y="22439"/>
                  <a:pt x="21600" y="22439"/>
                </a:cubicBezTo>
                <a:cubicBezTo>
                  <a:pt x="9670" y="22439"/>
                  <a:pt x="0" y="12768"/>
                  <a:pt x="0" y="839"/>
                </a:cubicBezTo>
                <a:cubicBezTo>
                  <a:pt x="0" y="581"/>
                  <a:pt x="4" y="323"/>
                  <a:pt x="13" y="65"/>
                </a:cubicBezTo>
              </a:path>
              <a:path w="43200" h="22439" stroke="0" extrusionOk="0">
                <a:moveTo>
                  <a:pt x="43183" y="0"/>
                </a:moveTo>
                <a:cubicBezTo>
                  <a:pt x="43194" y="279"/>
                  <a:pt x="43200" y="559"/>
                  <a:pt x="43200" y="839"/>
                </a:cubicBezTo>
                <a:cubicBezTo>
                  <a:pt x="43200" y="12768"/>
                  <a:pt x="33529" y="22439"/>
                  <a:pt x="21600" y="22439"/>
                </a:cubicBezTo>
                <a:cubicBezTo>
                  <a:pt x="9670" y="22439"/>
                  <a:pt x="0" y="12768"/>
                  <a:pt x="0" y="839"/>
                </a:cubicBezTo>
                <a:cubicBezTo>
                  <a:pt x="0" y="581"/>
                  <a:pt x="4" y="323"/>
                  <a:pt x="13" y="65"/>
                </a:cubicBezTo>
                <a:lnTo>
                  <a:pt x="21600" y="839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27" name="Arc 19"/>
          <p:cNvSpPr>
            <a:spLocks noChangeAspect="1"/>
          </p:cNvSpPr>
          <p:nvPr/>
        </p:nvSpPr>
        <p:spPr bwMode="auto">
          <a:xfrm flipV="1">
            <a:off x="3848100" y="4556125"/>
            <a:ext cx="1371600" cy="2444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52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52"/>
                </a:moveTo>
                <a:cubicBezTo>
                  <a:pt x="26" y="9641"/>
                  <a:pt x="9689" y="-1"/>
                  <a:pt x="21600" y="-1"/>
                </a:cubicBezTo>
                <a:cubicBezTo>
                  <a:pt x="33529" y="-1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52"/>
                </a:moveTo>
                <a:cubicBezTo>
                  <a:pt x="26" y="9641"/>
                  <a:pt x="9689" y="-1"/>
                  <a:pt x="21600" y="-1"/>
                </a:cubicBezTo>
                <a:cubicBezTo>
                  <a:pt x="33529" y="-1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29" name="Arc 21"/>
          <p:cNvSpPr>
            <a:spLocks noChangeAspect="1"/>
          </p:cNvSpPr>
          <p:nvPr/>
        </p:nvSpPr>
        <p:spPr bwMode="auto">
          <a:xfrm flipV="1">
            <a:off x="4191000" y="4206875"/>
            <a:ext cx="685800" cy="355600"/>
          </a:xfrm>
          <a:custGeom>
            <a:avLst/>
            <a:gdLst>
              <a:gd name="G0" fmla="+- 21600 0 0"/>
              <a:gd name="G1" fmla="+- 839 0 0"/>
              <a:gd name="G2" fmla="+- 21600 0 0"/>
              <a:gd name="T0" fmla="*/ 43184 w 43200"/>
              <a:gd name="T1" fmla="*/ 0 h 22439"/>
              <a:gd name="T2" fmla="*/ 14 w 43200"/>
              <a:gd name="T3" fmla="*/ 66 h 22439"/>
              <a:gd name="T4" fmla="*/ 21600 w 43200"/>
              <a:gd name="T5" fmla="*/ 839 h 22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439" fill="none" extrusionOk="0">
                <a:moveTo>
                  <a:pt x="43183" y="0"/>
                </a:moveTo>
                <a:cubicBezTo>
                  <a:pt x="43194" y="279"/>
                  <a:pt x="43200" y="559"/>
                  <a:pt x="43200" y="839"/>
                </a:cubicBezTo>
                <a:cubicBezTo>
                  <a:pt x="43200" y="12768"/>
                  <a:pt x="33529" y="22439"/>
                  <a:pt x="21600" y="22439"/>
                </a:cubicBezTo>
                <a:cubicBezTo>
                  <a:pt x="9670" y="22439"/>
                  <a:pt x="0" y="12768"/>
                  <a:pt x="0" y="839"/>
                </a:cubicBezTo>
                <a:cubicBezTo>
                  <a:pt x="0" y="581"/>
                  <a:pt x="4" y="323"/>
                  <a:pt x="13" y="65"/>
                </a:cubicBezTo>
              </a:path>
              <a:path w="43200" h="22439" stroke="0" extrusionOk="0">
                <a:moveTo>
                  <a:pt x="43183" y="0"/>
                </a:moveTo>
                <a:cubicBezTo>
                  <a:pt x="43194" y="279"/>
                  <a:pt x="43200" y="559"/>
                  <a:pt x="43200" y="839"/>
                </a:cubicBezTo>
                <a:cubicBezTo>
                  <a:pt x="43200" y="12768"/>
                  <a:pt x="33529" y="22439"/>
                  <a:pt x="21600" y="22439"/>
                </a:cubicBezTo>
                <a:cubicBezTo>
                  <a:pt x="9670" y="22439"/>
                  <a:pt x="0" y="12768"/>
                  <a:pt x="0" y="839"/>
                </a:cubicBezTo>
                <a:cubicBezTo>
                  <a:pt x="0" y="581"/>
                  <a:pt x="4" y="323"/>
                  <a:pt x="13" y="65"/>
                </a:cubicBezTo>
                <a:lnTo>
                  <a:pt x="21600" y="839"/>
                </a:lnTo>
                <a:close/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0" name="Arc 22"/>
          <p:cNvSpPr>
            <a:spLocks noChangeAspect="1"/>
          </p:cNvSpPr>
          <p:nvPr/>
        </p:nvSpPr>
        <p:spPr bwMode="auto">
          <a:xfrm flipV="1">
            <a:off x="4191000" y="4559300"/>
            <a:ext cx="685800" cy="1222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52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52"/>
                </a:moveTo>
                <a:cubicBezTo>
                  <a:pt x="26" y="9641"/>
                  <a:pt x="9689" y="-1"/>
                  <a:pt x="21600" y="-1"/>
                </a:cubicBezTo>
                <a:cubicBezTo>
                  <a:pt x="33529" y="-1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52"/>
                </a:moveTo>
                <a:cubicBezTo>
                  <a:pt x="26" y="9641"/>
                  <a:pt x="9689" y="-1"/>
                  <a:pt x="21600" y="-1"/>
                </a:cubicBezTo>
                <a:cubicBezTo>
                  <a:pt x="33529" y="-1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4" name="Arc 36"/>
          <p:cNvSpPr>
            <a:spLocks noChangeAspect="1"/>
          </p:cNvSpPr>
          <p:nvPr/>
        </p:nvSpPr>
        <p:spPr bwMode="auto">
          <a:xfrm flipV="1">
            <a:off x="3849688" y="3851275"/>
            <a:ext cx="1371600" cy="712788"/>
          </a:xfrm>
          <a:custGeom>
            <a:avLst/>
            <a:gdLst>
              <a:gd name="G0" fmla="+- 21600 0 0"/>
              <a:gd name="G1" fmla="+- 839 0 0"/>
              <a:gd name="G2" fmla="+- 21600 0 0"/>
              <a:gd name="T0" fmla="*/ 43184 w 43200"/>
              <a:gd name="T1" fmla="*/ 0 h 22439"/>
              <a:gd name="T2" fmla="*/ 14 w 43200"/>
              <a:gd name="T3" fmla="*/ 66 h 22439"/>
              <a:gd name="T4" fmla="*/ 21600 w 43200"/>
              <a:gd name="T5" fmla="*/ 839 h 22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439" fill="none" extrusionOk="0">
                <a:moveTo>
                  <a:pt x="43183" y="0"/>
                </a:moveTo>
                <a:cubicBezTo>
                  <a:pt x="43194" y="279"/>
                  <a:pt x="43200" y="559"/>
                  <a:pt x="43200" y="839"/>
                </a:cubicBezTo>
                <a:cubicBezTo>
                  <a:pt x="43200" y="12768"/>
                  <a:pt x="33529" y="22439"/>
                  <a:pt x="21600" y="22439"/>
                </a:cubicBezTo>
                <a:cubicBezTo>
                  <a:pt x="9670" y="22439"/>
                  <a:pt x="0" y="12768"/>
                  <a:pt x="0" y="839"/>
                </a:cubicBezTo>
                <a:cubicBezTo>
                  <a:pt x="0" y="581"/>
                  <a:pt x="4" y="323"/>
                  <a:pt x="13" y="65"/>
                </a:cubicBezTo>
              </a:path>
              <a:path w="43200" h="22439" stroke="0" extrusionOk="0">
                <a:moveTo>
                  <a:pt x="43183" y="0"/>
                </a:moveTo>
                <a:cubicBezTo>
                  <a:pt x="43194" y="279"/>
                  <a:pt x="43200" y="559"/>
                  <a:pt x="43200" y="839"/>
                </a:cubicBezTo>
                <a:cubicBezTo>
                  <a:pt x="43200" y="12768"/>
                  <a:pt x="33529" y="22439"/>
                  <a:pt x="21600" y="22439"/>
                </a:cubicBezTo>
                <a:cubicBezTo>
                  <a:pt x="9670" y="22439"/>
                  <a:pt x="0" y="12768"/>
                  <a:pt x="0" y="839"/>
                </a:cubicBezTo>
                <a:cubicBezTo>
                  <a:pt x="0" y="581"/>
                  <a:pt x="4" y="323"/>
                  <a:pt x="13" y="65"/>
                </a:cubicBezTo>
                <a:lnTo>
                  <a:pt x="21600" y="83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5" name="Arc 37"/>
          <p:cNvSpPr>
            <a:spLocks noChangeAspect="1"/>
          </p:cNvSpPr>
          <p:nvPr/>
        </p:nvSpPr>
        <p:spPr bwMode="auto">
          <a:xfrm flipV="1">
            <a:off x="3849688" y="4556125"/>
            <a:ext cx="1371600" cy="2444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52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52"/>
                </a:moveTo>
                <a:cubicBezTo>
                  <a:pt x="26" y="9641"/>
                  <a:pt x="9689" y="-1"/>
                  <a:pt x="21600" y="-1"/>
                </a:cubicBezTo>
                <a:cubicBezTo>
                  <a:pt x="33529" y="-1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52"/>
                </a:moveTo>
                <a:cubicBezTo>
                  <a:pt x="26" y="9641"/>
                  <a:pt x="9689" y="-1"/>
                  <a:pt x="21600" y="-1"/>
                </a:cubicBezTo>
                <a:cubicBezTo>
                  <a:pt x="33529" y="-1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9" name="Arc 41"/>
          <p:cNvSpPr>
            <a:spLocks noChangeAspect="1"/>
          </p:cNvSpPr>
          <p:nvPr/>
        </p:nvSpPr>
        <p:spPr bwMode="auto">
          <a:xfrm flipV="1">
            <a:off x="3657600" y="2071688"/>
            <a:ext cx="857250" cy="3262312"/>
          </a:xfrm>
          <a:custGeom>
            <a:avLst/>
            <a:gdLst>
              <a:gd name="G0" fmla="+- 21600 0 0"/>
              <a:gd name="G1" fmla="+- 75 0 0"/>
              <a:gd name="G2" fmla="+- 21600 0 0"/>
              <a:gd name="T0" fmla="*/ 22058 w 22058"/>
              <a:gd name="T1" fmla="*/ 21670 h 21675"/>
              <a:gd name="T2" fmla="*/ 0 w 22058"/>
              <a:gd name="T3" fmla="*/ 0 h 21675"/>
              <a:gd name="T4" fmla="*/ 21600 w 22058"/>
              <a:gd name="T5" fmla="*/ 75 h 2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58" h="21675" fill="none" extrusionOk="0">
                <a:moveTo>
                  <a:pt x="22058" y="21670"/>
                </a:moveTo>
                <a:cubicBezTo>
                  <a:pt x="21905" y="21673"/>
                  <a:pt x="21752" y="21674"/>
                  <a:pt x="21600" y="21674"/>
                </a:cubicBezTo>
                <a:cubicBezTo>
                  <a:pt x="9670" y="21675"/>
                  <a:pt x="0" y="12004"/>
                  <a:pt x="0" y="75"/>
                </a:cubicBezTo>
                <a:cubicBezTo>
                  <a:pt x="0" y="50"/>
                  <a:pt x="0" y="25"/>
                  <a:pt x="0" y="0"/>
                </a:cubicBezTo>
              </a:path>
              <a:path w="22058" h="21675" stroke="0" extrusionOk="0">
                <a:moveTo>
                  <a:pt x="22058" y="21670"/>
                </a:moveTo>
                <a:cubicBezTo>
                  <a:pt x="21905" y="21673"/>
                  <a:pt x="21752" y="21674"/>
                  <a:pt x="21600" y="21674"/>
                </a:cubicBezTo>
                <a:cubicBezTo>
                  <a:pt x="9670" y="21675"/>
                  <a:pt x="0" y="12004"/>
                  <a:pt x="0" y="75"/>
                </a:cubicBezTo>
                <a:cubicBezTo>
                  <a:pt x="0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4" name="Arc 46"/>
          <p:cNvSpPr>
            <a:spLocks noChangeAspect="1"/>
          </p:cNvSpPr>
          <p:nvPr/>
        </p:nvSpPr>
        <p:spPr bwMode="auto">
          <a:xfrm flipV="1">
            <a:off x="4267200" y="3860800"/>
            <a:ext cx="244475" cy="9271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22050 w 22050"/>
              <a:gd name="T1" fmla="*/ 21595 h 21600"/>
              <a:gd name="T2" fmla="*/ 0 w 22050"/>
              <a:gd name="T3" fmla="*/ 573 h 21600"/>
              <a:gd name="T4" fmla="*/ 21592 w 2205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50" h="21600" fill="none" extrusionOk="0">
                <a:moveTo>
                  <a:pt x="22050" y="21595"/>
                </a:moveTo>
                <a:cubicBezTo>
                  <a:pt x="21897" y="21598"/>
                  <a:pt x="21744" y="21599"/>
                  <a:pt x="21592" y="21599"/>
                </a:cubicBezTo>
                <a:cubicBezTo>
                  <a:pt x="9885" y="21599"/>
                  <a:pt x="310" y="12275"/>
                  <a:pt x="-1" y="573"/>
                </a:cubicBezTo>
              </a:path>
              <a:path w="22050" h="21600" stroke="0" extrusionOk="0">
                <a:moveTo>
                  <a:pt x="22050" y="21595"/>
                </a:moveTo>
                <a:cubicBezTo>
                  <a:pt x="21897" y="21598"/>
                  <a:pt x="21744" y="21599"/>
                  <a:pt x="21592" y="21599"/>
                </a:cubicBezTo>
                <a:cubicBezTo>
                  <a:pt x="9885" y="21599"/>
                  <a:pt x="310" y="12275"/>
                  <a:pt x="-1" y="573"/>
                </a:cubicBezTo>
                <a:lnTo>
                  <a:pt x="2159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4459288" y="4419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>
            <a:off x="1371600" y="45720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876800" y="3962400"/>
            <a:ext cx="3810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495800" y="350520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3733800" y="4038600"/>
            <a:ext cx="304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4572000" y="4038600"/>
            <a:ext cx="762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6172200" y="3048000"/>
            <a:ext cx="3810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2514600" y="3048000"/>
            <a:ext cx="3810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876800" y="3124200"/>
            <a:ext cx="762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648200" y="175260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408049" y="304800"/>
            <a:ext cx="62961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u="sng" dirty="0" smtClean="0">
                <a:cs typeface="+mn-cs"/>
              </a:rPr>
              <a:t>Power Radiating from Source</a:t>
            </a:r>
          </a:p>
        </p:txBody>
      </p:sp>
    </p:spTree>
    <p:extLst>
      <p:ext uri="{BB962C8B-B14F-4D97-AF65-F5344CB8AC3E}">
        <p14:creationId xmlns:p14="http://schemas.microsoft.com/office/powerpoint/2010/main" val="19869054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</TotalTime>
  <Words>8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James McLean</cp:lastModifiedBy>
  <cp:revision>102</cp:revision>
  <cp:lastPrinted>2012-09-28T12:39:03Z</cp:lastPrinted>
  <dcterms:created xsi:type="dcterms:W3CDTF">1601-01-01T00:00:00Z</dcterms:created>
  <dcterms:modified xsi:type="dcterms:W3CDTF">2015-01-28T05:02:16Z</dcterms:modified>
</cp:coreProperties>
</file>