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40" d="100"/>
          <a:sy n="140" d="100"/>
        </p:scale>
        <p:origin x="48" y="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9DE3-418F-514D-8DCF-43F377AA288E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C04D-427A-7B4A-9766-076B9723A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48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9DE3-418F-514D-8DCF-43F377AA288E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C04D-427A-7B4A-9766-076B9723A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23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9DE3-418F-514D-8DCF-43F377AA288E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C04D-427A-7B4A-9766-076B9723A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4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9DE3-418F-514D-8DCF-43F377AA288E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C04D-427A-7B4A-9766-076B9723A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36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9DE3-418F-514D-8DCF-43F377AA288E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C04D-427A-7B4A-9766-076B9723A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3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9DE3-418F-514D-8DCF-43F377AA288E}" type="datetimeFigureOut">
              <a:rPr lang="en-US" smtClean="0"/>
              <a:t>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C04D-427A-7B4A-9766-076B9723A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5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9DE3-418F-514D-8DCF-43F377AA288E}" type="datetimeFigureOut">
              <a:rPr lang="en-US" smtClean="0"/>
              <a:t>2/4/15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C04D-427A-7B4A-9766-076B9723A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5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9DE3-418F-514D-8DCF-43F377AA288E}" type="datetimeFigureOut">
              <a:rPr lang="en-US" smtClean="0"/>
              <a:t>2/4/15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C04D-427A-7B4A-9766-076B9723A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34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9DE3-418F-514D-8DCF-43F377AA288E}" type="datetimeFigureOut">
              <a:rPr lang="en-US" smtClean="0"/>
              <a:t>2/4/15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C04D-427A-7B4A-9766-076B9723A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6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9DE3-418F-514D-8DCF-43F377AA288E}" type="datetimeFigureOut">
              <a:rPr lang="en-US" smtClean="0"/>
              <a:t>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C04D-427A-7B4A-9766-076B9723A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9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9DE3-418F-514D-8DCF-43F377AA288E}" type="datetimeFigureOut">
              <a:rPr lang="en-US" smtClean="0"/>
              <a:t>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C04D-427A-7B4A-9766-076B9723A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05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19DE3-418F-514D-8DCF-43F377AA288E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5C04D-427A-7B4A-9766-076B9723A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0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5.bin"/><Relationship Id="rId12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2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3.emf"/><Relationship Id="rId7" Type="http://schemas.openxmlformats.org/officeDocument/2006/relationships/oleObject" Target="../embeddings/Microsoft_Equation3.bin"/><Relationship Id="rId8" Type="http://schemas.openxmlformats.org/officeDocument/2006/relationships/image" Target="../media/image4.emf"/><Relationship Id="rId9" Type="http://schemas.openxmlformats.org/officeDocument/2006/relationships/oleObject" Target="../embeddings/Microsoft_Equation4.bin"/><Relationship Id="rId10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162" y="3740247"/>
            <a:ext cx="5284146" cy="22727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2034"/>
            <a:ext cx="7772400" cy="1082219"/>
          </a:xfrm>
        </p:spPr>
        <p:txBody>
          <a:bodyPr/>
          <a:lstStyle/>
          <a:p>
            <a:r>
              <a:rPr lang="en-US" dirty="0" smtClean="0"/>
              <a:t>Tube Resonance Question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123354" y="2173127"/>
            <a:ext cx="0" cy="69489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780117" y="2173127"/>
            <a:ext cx="234323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80117" y="2868023"/>
            <a:ext cx="234323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2739815" y="2216241"/>
            <a:ext cx="2280415" cy="1697188"/>
            <a:chOff x="3128286" y="1875996"/>
            <a:chExt cx="2280415" cy="1697188"/>
          </a:xfrm>
        </p:grpSpPr>
        <p:sp>
          <p:nvSpPr>
            <p:cNvPr id="27" name="Stored Data 26"/>
            <p:cNvSpPr/>
            <p:nvPr/>
          </p:nvSpPr>
          <p:spPr>
            <a:xfrm rot="10800000">
              <a:off x="3563466" y="2873934"/>
              <a:ext cx="1845235" cy="699249"/>
            </a:xfrm>
            <a:prstGeom prst="flowChartOnlineStorag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128286" y="1875996"/>
              <a:ext cx="2154093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128286" y="2472766"/>
              <a:ext cx="2154093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3242233" y="2873934"/>
              <a:ext cx="642466" cy="69925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  <a:tileRect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Stored Data 25"/>
          <p:cNvSpPr/>
          <p:nvPr/>
        </p:nvSpPr>
        <p:spPr>
          <a:xfrm rot="10800000">
            <a:off x="4168588" y="3186539"/>
            <a:ext cx="1897529" cy="754530"/>
          </a:xfrm>
          <a:prstGeom prst="flowChartOnlineStora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Brace 29"/>
          <p:cNvSpPr/>
          <p:nvPr/>
        </p:nvSpPr>
        <p:spPr>
          <a:xfrm rot="18424367">
            <a:off x="1185487" y="2635765"/>
            <a:ext cx="1102175" cy="181113"/>
          </a:xfrm>
          <a:prstGeom prst="leftBrace">
            <a:avLst>
              <a:gd name="adj1" fmla="val 7844"/>
              <a:gd name="adj2" fmla="val 49149"/>
            </a:avLst>
          </a:prstGeom>
          <a:ln w="7620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77438" y="2161581"/>
            <a:ext cx="1035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250 Hz</a:t>
            </a:r>
            <a:endParaRPr lang="en-US" sz="24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739815" y="1834498"/>
            <a:ext cx="3383539" cy="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196319" y="1372833"/>
            <a:ext cx="314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6396182" y="1430003"/>
            <a:ext cx="27478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Sound from tube is especially loud for lengths L=1.06m and L=1.48m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7438" y="4483225"/>
            <a:ext cx="30187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is the speed of sound, and what modes are those?</a:t>
            </a:r>
          </a:p>
        </p:txBody>
      </p:sp>
    </p:spTree>
    <p:extLst>
      <p:ext uri="{BB962C8B-B14F-4D97-AF65-F5344CB8AC3E}">
        <p14:creationId xmlns:p14="http://schemas.microsoft.com/office/powerpoint/2010/main" val="849792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-0.04271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71 -2.22222E-6 L 0.00017 -2.22222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2034"/>
            <a:ext cx="7772400" cy="1082219"/>
          </a:xfrm>
        </p:spPr>
        <p:txBody>
          <a:bodyPr/>
          <a:lstStyle/>
          <a:p>
            <a:r>
              <a:rPr lang="en-US" dirty="0" smtClean="0"/>
              <a:t>Tube Resonance Question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123354" y="2173127"/>
            <a:ext cx="0" cy="69489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780117" y="2173127"/>
            <a:ext cx="234323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80117" y="2868023"/>
            <a:ext cx="234323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739815" y="2216241"/>
            <a:ext cx="215409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739815" y="2813011"/>
            <a:ext cx="215409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Left Brace 29"/>
          <p:cNvSpPr/>
          <p:nvPr/>
        </p:nvSpPr>
        <p:spPr>
          <a:xfrm rot="18424367">
            <a:off x="1185487" y="2635765"/>
            <a:ext cx="1102175" cy="181113"/>
          </a:xfrm>
          <a:prstGeom prst="leftBrace">
            <a:avLst>
              <a:gd name="adj1" fmla="val 7844"/>
              <a:gd name="adj2" fmla="val 49149"/>
            </a:avLst>
          </a:prstGeom>
          <a:ln w="7620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77438" y="2161581"/>
            <a:ext cx="1035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250 Hz</a:t>
            </a:r>
            <a:endParaRPr lang="en-US" sz="24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739815" y="1834498"/>
            <a:ext cx="3383539" cy="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196319" y="1372833"/>
            <a:ext cx="314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477438" y="368259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6596529" y="1430003"/>
            <a:ext cx="23763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Sound from tube is especially loud for lengths L=1.06m and L=1.48m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84817" y="3631401"/>
            <a:ext cx="19029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speed of sound, and what modes are those?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028457"/>
              </p:ext>
            </p:extLst>
          </p:nvPr>
        </p:nvGraphicFramePr>
        <p:xfrm>
          <a:off x="788699" y="3416072"/>
          <a:ext cx="1706059" cy="920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3" imgW="800100" imgH="431800" progId="Equation.3">
                  <p:embed/>
                </p:oleObj>
              </mc:Choice>
              <mc:Fallback>
                <p:oleObj name="Equation" r:id="rId3" imgW="800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8699" y="3416072"/>
                        <a:ext cx="1706059" cy="920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82636"/>
              </p:ext>
            </p:extLst>
          </p:nvPr>
        </p:nvGraphicFramePr>
        <p:xfrm>
          <a:off x="3016132" y="3384271"/>
          <a:ext cx="2360373" cy="98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5" imgW="1092200" imgH="457200" progId="Equation.3">
                  <p:embed/>
                </p:oleObj>
              </mc:Choice>
              <mc:Fallback>
                <p:oleObj name="Equation" r:id="rId5" imgW="1092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16132" y="3384271"/>
                        <a:ext cx="2360373" cy="988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55015"/>
              </p:ext>
            </p:extLst>
          </p:nvPr>
        </p:nvGraphicFramePr>
        <p:xfrm>
          <a:off x="788699" y="4897042"/>
          <a:ext cx="21399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7" imgW="990600" imgH="457200" progId="Equation.3">
                  <p:embed/>
                </p:oleObj>
              </mc:Choice>
              <mc:Fallback>
                <p:oleObj name="Equation" r:id="rId7" imgW="990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8699" y="4897042"/>
                        <a:ext cx="2139950" cy="9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760867"/>
              </p:ext>
            </p:extLst>
          </p:nvPr>
        </p:nvGraphicFramePr>
        <p:xfrm>
          <a:off x="2739815" y="6042025"/>
          <a:ext cx="82391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9" imgW="381000" imgH="177800" progId="Equation.3">
                  <p:embed/>
                </p:oleObj>
              </mc:Choice>
              <mc:Fallback>
                <p:oleObj name="Equation" r:id="rId9" imgW="381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39815" y="6042025"/>
                        <a:ext cx="823912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19624"/>
              </p:ext>
            </p:extLst>
          </p:nvPr>
        </p:nvGraphicFramePr>
        <p:xfrm>
          <a:off x="5167779" y="5616575"/>
          <a:ext cx="14287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11" imgW="660400" imgH="393700" progId="Equation.3">
                  <p:embed/>
                </p:oleObj>
              </mc:Choice>
              <mc:Fallback>
                <p:oleObj name="Equation" r:id="rId11" imgW="660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67779" y="5616575"/>
                        <a:ext cx="142875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" name="Group 47"/>
          <p:cNvGrpSpPr/>
          <p:nvPr/>
        </p:nvGrpSpPr>
        <p:grpSpPr>
          <a:xfrm>
            <a:off x="2194581" y="4336802"/>
            <a:ext cx="1369147" cy="545301"/>
            <a:chOff x="2194581" y="4336802"/>
            <a:chExt cx="1369147" cy="545301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2194581" y="4372334"/>
              <a:ext cx="0" cy="44049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2609273" y="4336802"/>
              <a:ext cx="954455" cy="5453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229217" y="4383879"/>
              <a:ext cx="752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divide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178618" y="5884466"/>
            <a:ext cx="1561197" cy="526891"/>
            <a:chOff x="1178618" y="5884466"/>
            <a:chExt cx="1561197" cy="526891"/>
          </a:xfrm>
        </p:grpSpPr>
        <p:cxnSp>
          <p:nvCxnSpPr>
            <p:cNvPr id="14" name="Elbow Connector 13"/>
            <p:cNvCxnSpPr>
              <a:stCxn id="22" idx="2"/>
              <a:endCxn id="23" idx="1"/>
            </p:cNvCxnSpPr>
            <p:nvPr/>
          </p:nvCxnSpPr>
          <p:spPr>
            <a:xfrm rot="16200000" flipH="1">
              <a:off x="2124422" y="5618718"/>
              <a:ext cx="349645" cy="881141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178618" y="6042025"/>
              <a:ext cx="668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solve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609273" y="3960091"/>
            <a:ext cx="2447636" cy="2274020"/>
            <a:chOff x="2609273" y="3960091"/>
            <a:chExt cx="2447636" cy="2274020"/>
          </a:xfrm>
        </p:grpSpPr>
        <p:cxnSp>
          <p:nvCxnSpPr>
            <p:cNvPr id="25" name="Straight Arrow Connector 24"/>
            <p:cNvCxnSpPr/>
            <p:nvPr/>
          </p:nvCxnSpPr>
          <p:spPr>
            <a:xfrm flipV="1">
              <a:off x="3780117" y="6042026"/>
              <a:ext cx="1276792" cy="1920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609273" y="3960091"/>
              <a:ext cx="2447636" cy="17904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819838" y="5390755"/>
              <a:ext cx="10740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sub in</a:t>
              </a:r>
            </a:p>
            <a:p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and solve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390585" y="2207774"/>
            <a:ext cx="2705415" cy="633237"/>
            <a:chOff x="3663640" y="2207774"/>
            <a:chExt cx="2432360" cy="633237"/>
          </a:xfrm>
        </p:grpSpPr>
        <p:sp>
          <p:nvSpPr>
            <p:cNvPr id="52" name="Freeform 51"/>
            <p:cNvSpPr/>
            <p:nvPr/>
          </p:nvSpPr>
          <p:spPr>
            <a:xfrm>
              <a:off x="3663640" y="2207774"/>
              <a:ext cx="2432360" cy="624770"/>
            </a:xfrm>
            <a:custGeom>
              <a:avLst/>
              <a:gdLst>
                <a:gd name="connsiteX0" fmla="*/ 2470727 w 2470727"/>
                <a:gd name="connsiteY0" fmla="*/ 331508 h 631731"/>
                <a:gd name="connsiteX1" fmla="*/ 2008909 w 2470727"/>
                <a:gd name="connsiteY1" fmla="*/ 8235 h 631731"/>
                <a:gd name="connsiteX2" fmla="*/ 1524000 w 2470727"/>
                <a:gd name="connsiteY2" fmla="*/ 631689 h 631731"/>
                <a:gd name="connsiteX3" fmla="*/ 981363 w 2470727"/>
                <a:gd name="connsiteY3" fmla="*/ 42871 h 631731"/>
                <a:gd name="connsiteX4" fmla="*/ 588818 w 2470727"/>
                <a:gd name="connsiteY4" fmla="*/ 608598 h 631731"/>
                <a:gd name="connsiteX5" fmla="*/ 288636 w 2470727"/>
                <a:gd name="connsiteY5" fmla="*/ 285326 h 631731"/>
                <a:gd name="connsiteX6" fmla="*/ 0 w 2470727"/>
                <a:gd name="connsiteY6" fmla="*/ 31326 h 631731"/>
                <a:gd name="connsiteX0" fmla="*/ 2470727 w 2470727"/>
                <a:gd name="connsiteY0" fmla="*/ 342671 h 642926"/>
                <a:gd name="connsiteX1" fmla="*/ 2089727 w 2470727"/>
                <a:gd name="connsiteY1" fmla="*/ 7852 h 642926"/>
                <a:gd name="connsiteX2" fmla="*/ 1524000 w 2470727"/>
                <a:gd name="connsiteY2" fmla="*/ 642852 h 642926"/>
                <a:gd name="connsiteX3" fmla="*/ 981363 w 2470727"/>
                <a:gd name="connsiteY3" fmla="*/ 54034 h 642926"/>
                <a:gd name="connsiteX4" fmla="*/ 588818 w 2470727"/>
                <a:gd name="connsiteY4" fmla="*/ 619761 h 642926"/>
                <a:gd name="connsiteX5" fmla="*/ 288636 w 2470727"/>
                <a:gd name="connsiteY5" fmla="*/ 296489 h 642926"/>
                <a:gd name="connsiteX6" fmla="*/ 0 w 2470727"/>
                <a:gd name="connsiteY6" fmla="*/ 42489 h 642926"/>
                <a:gd name="connsiteX0" fmla="*/ 2470727 w 2470727"/>
                <a:gd name="connsiteY0" fmla="*/ 335825 h 636080"/>
                <a:gd name="connsiteX1" fmla="*/ 2089727 w 2470727"/>
                <a:gd name="connsiteY1" fmla="*/ 1006 h 636080"/>
                <a:gd name="connsiteX2" fmla="*/ 1524000 w 2470727"/>
                <a:gd name="connsiteY2" fmla="*/ 636006 h 636080"/>
                <a:gd name="connsiteX3" fmla="*/ 981363 w 2470727"/>
                <a:gd name="connsiteY3" fmla="*/ 47188 h 636080"/>
                <a:gd name="connsiteX4" fmla="*/ 588818 w 2470727"/>
                <a:gd name="connsiteY4" fmla="*/ 612915 h 636080"/>
                <a:gd name="connsiteX5" fmla="*/ 288636 w 2470727"/>
                <a:gd name="connsiteY5" fmla="*/ 289643 h 636080"/>
                <a:gd name="connsiteX6" fmla="*/ 0 w 2470727"/>
                <a:gd name="connsiteY6" fmla="*/ 35643 h 636080"/>
                <a:gd name="connsiteX0" fmla="*/ 2470727 w 2470727"/>
                <a:gd name="connsiteY0" fmla="*/ 342671 h 642926"/>
                <a:gd name="connsiteX1" fmla="*/ 2089727 w 2470727"/>
                <a:gd name="connsiteY1" fmla="*/ 7852 h 642926"/>
                <a:gd name="connsiteX2" fmla="*/ 1593273 w 2470727"/>
                <a:gd name="connsiteY2" fmla="*/ 642852 h 642926"/>
                <a:gd name="connsiteX3" fmla="*/ 981363 w 2470727"/>
                <a:gd name="connsiteY3" fmla="*/ 54034 h 642926"/>
                <a:gd name="connsiteX4" fmla="*/ 588818 w 2470727"/>
                <a:gd name="connsiteY4" fmla="*/ 619761 h 642926"/>
                <a:gd name="connsiteX5" fmla="*/ 288636 w 2470727"/>
                <a:gd name="connsiteY5" fmla="*/ 296489 h 642926"/>
                <a:gd name="connsiteX6" fmla="*/ 0 w 2470727"/>
                <a:gd name="connsiteY6" fmla="*/ 42489 h 642926"/>
                <a:gd name="connsiteX0" fmla="*/ 2470727 w 2470727"/>
                <a:gd name="connsiteY0" fmla="*/ 342671 h 642893"/>
                <a:gd name="connsiteX1" fmla="*/ 2089727 w 2470727"/>
                <a:gd name="connsiteY1" fmla="*/ 7852 h 642893"/>
                <a:gd name="connsiteX2" fmla="*/ 1593273 w 2470727"/>
                <a:gd name="connsiteY2" fmla="*/ 642852 h 642893"/>
                <a:gd name="connsiteX3" fmla="*/ 1108363 w 2470727"/>
                <a:gd name="connsiteY3" fmla="*/ 42488 h 642893"/>
                <a:gd name="connsiteX4" fmla="*/ 588818 w 2470727"/>
                <a:gd name="connsiteY4" fmla="*/ 619761 h 642893"/>
                <a:gd name="connsiteX5" fmla="*/ 288636 w 2470727"/>
                <a:gd name="connsiteY5" fmla="*/ 296489 h 642893"/>
                <a:gd name="connsiteX6" fmla="*/ 0 w 2470727"/>
                <a:gd name="connsiteY6" fmla="*/ 42489 h 642893"/>
                <a:gd name="connsiteX0" fmla="*/ 2470727 w 2470727"/>
                <a:gd name="connsiteY0" fmla="*/ 342671 h 642893"/>
                <a:gd name="connsiteX1" fmla="*/ 2089727 w 2470727"/>
                <a:gd name="connsiteY1" fmla="*/ 7852 h 642893"/>
                <a:gd name="connsiteX2" fmla="*/ 1593273 w 2470727"/>
                <a:gd name="connsiteY2" fmla="*/ 642852 h 642893"/>
                <a:gd name="connsiteX3" fmla="*/ 1108363 w 2470727"/>
                <a:gd name="connsiteY3" fmla="*/ 42488 h 642893"/>
                <a:gd name="connsiteX4" fmla="*/ 623455 w 2470727"/>
                <a:gd name="connsiteY4" fmla="*/ 619761 h 642893"/>
                <a:gd name="connsiteX5" fmla="*/ 288636 w 2470727"/>
                <a:gd name="connsiteY5" fmla="*/ 296489 h 642893"/>
                <a:gd name="connsiteX6" fmla="*/ 0 w 2470727"/>
                <a:gd name="connsiteY6" fmla="*/ 42489 h 642893"/>
                <a:gd name="connsiteX0" fmla="*/ 2470727 w 2470727"/>
                <a:gd name="connsiteY0" fmla="*/ 342671 h 642893"/>
                <a:gd name="connsiteX1" fmla="*/ 2089727 w 2470727"/>
                <a:gd name="connsiteY1" fmla="*/ 7852 h 642893"/>
                <a:gd name="connsiteX2" fmla="*/ 1593273 w 2470727"/>
                <a:gd name="connsiteY2" fmla="*/ 642852 h 642893"/>
                <a:gd name="connsiteX3" fmla="*/ 1108363 w 2470727"/>
                <a:gd name="connsiteY3" fmla="*/ 42488 h 642893"/>
                <a:gd name="connsiteX4" fmla="*/ 623455 w 2470727"/>
                <a:gd name="connsiteY4" fmla="*/ 619761 h 642893"/>
                <a:gd name="connsiteX5" fmla="*/ 288636 w 2470727"/>
                <a:gd name="connsiteY5" fmla="*/ 296489 h 642893"/>
                <a:gd name="connsiteX6" fmla="*/ 0 w 2470727"/>
                <a:gd name="connsiteY6" fmla="*/ 30943 h 642893"/>
                <a:gd name="connsiteX0" fmla="*/ 2470727 w 2470727"/>
                <a:gd name="connsiteY0" fmla="*/ 342671 h 642893"/>
                <a:gd name="connsiteX1" fmla="*/ 2089727 w 2470727"/>
                <a:gd name="connsiteY1" fmla="*/ 7852 h 642893"/>
                <a:gd name="connsiteX2" fmla="*/ 1593273 w 2470727"/>
                <a:gd name="connsiteY2" fmla="*/ 642852 h 642893"/>
                <a:gd name="connsiteX3" fmla="*/ 1108363 w 2470727"/>
                <a:gd name="connsiteY3" fmla="*/ 42488 h 642893"/>
                <a:gd name="connsiteX4" fmla="*/ 623455 w 2470727"/>
                <a:gd name="connsiteY4" fmla="*/ 619761 h 642893"/>
                <a:gd name="connsiteX5" fmla="*/ 288636 w 2470727"/>
                <a:gd name="connsiteY5" fmla="*/ 296489 h 642893"/>
                <a:gd name="connsiteX6" fmla="*/ 0 w 2470727"/>
                <a:gd name="connsiteY6" fmla="*/ 30943 h 642893"/>
                <a:gd name="connsiteX0" fmla="*/ 2470727 w 2470727"/>
                <a:gd name="connsiteY0" fmla="*/ 342671 h 642893"/>
                <a:gd name="connsiteX1" fmla="*/ 2089727 w 2470727"/>
                <a:gd name="connsiteY1" fmla="*/ 7852 h 642893"/>
                <a:gd name="connsiteX2" fmla="*/ 1593273 w 2470727"/>
                <a:gd name="connsiteY2" fmla="*/ 642852 h 642893"/>
                <a:gd name="connsiteX3" fmla="*/ 1108363 w 2470727"/>
                <a:gd name="connsiteY3" fmla="*/ 42488 h 642893"/>
                <a:gd name="connsiteX4" fmla="*/ 623455 w 2470727"/>
                <a:gd name="connsiteY4" fmla="*/ 619761 h 642893"/>
                <a:gd name="connsiteX5" fmla="*/ 288636 w 2470727"/>
                <a:gd name="connsiteY5" fmla="*/ 296489 h 642893"/>
                <a:gd name="connsiteX6" fmla="*/ 0 w 2470727"/>
                <a:gd name="connsiteY6" fmla="*/ 30943 h 642893"/>
                <a:gd name="connsiteX0" fmla="*/ 2586181 w 2586181"/>
                <a:gd name="connsiteY0" fmla="*/ 342671 h 642893"/>
                <a:gd name="connsiteX1" fmla="*/ 2205181 w 2586181"/>
                <a:gd name="connsiteY1" fmla="*/ 7852 h 642893"/>
                <a:gd name="connsiteX2" fmla="*/ 1708727 w 2586181"/>
                <a:gd name="connsiteY2" fmla="*/ 642852 h 642893"/>
                <a:gd name="connsiteX3" fmla="*/ 1223817 w 2586181"/>
                <a:gd name="connsiteY3" fmla="*/ 42488 h 642893"/>
                <a:gd name="connsiteX4" fmla="*/ 738909 w 2586181"/>
                <a:gd name="connsiteY4" fmla="*/ 619761 h 642893"/>
                <a:gd name="connsiteX5" fmla="*/ 404090 w 2586181"/>
                <a:gd name="connsiteY5" fmla="*/ 296489 h 642893"/>
                <a:gd name="connsiteX6" fmla="*/ 0 w 2586181"/>
                <a:gd name="connsiteY6" fmla="*/ 192579 h 642893"/>
                <a:gd name="connsiteX0" fmla="*/ 2424545 w 2424545"/>
                <a:gd name="connsiteY0" fmla="*/ 342671 h 642893"/>
                <a:gd name="connsiteX1" fmla="*/ 2043545 w 2424545"/>
                <a:gd name="connsiteY1" fmla="*/ 7852 h 642893"/>
                <a:gd name="connsiteX2" fmla="*/ 1547091 w 2424545"/>
                <a:gd name="connsiteY2" fmla="*/ 642852 h 642893"/>
                <a:gd name="connsiteX3" fmla="*/ 1062181 w 2424545"/>
                <a:gd name="connsiteY3" fmla="*/ 42488 h 642893"/>
                <a:gd name="connsiteX4" fmla="*/ 577273 w 2424545"/>
                <a:gd name="connsiteY4" fmla="*/ 619761 h 642893"/>
                <a:gd name="connsiteX5" fmla="*/ 242454 w 2424545"/>
                <a:gd name="connsiteY5" fmla="*/ 296489 h 642893"/>
                <a:gd name="connsiteX6" fmla="*/ 0 w 2424545"/>
                <a:gd name="connsiteY6" fmla="*/ 65579 h 642893"/>
                <a:gd name="connsiteX0" fmla="*/ 2424545 w 2424545"/>
                <a:gd name="connsiteY0" fmla="*/ 342671 h 642893"/>
                <a:gd name="connsiteX1" fmla="*/ 2043545 w 2424545"/>
                <a:gd name="connsiteY1" fmla="*/ 7852 h 642893"/>
                <a:gd name="connsiteX2" fmla="*/ 1547091 w 2424545"/>
                <a:gd name="connsiteY2" fmla="*/ 642852 h 642893"/>
                <a:gd name="connsiteX3" fmla="*/ 1062181 w 2424545"/>
                <a:gd name="connsiteY3" fmla="*/ 42488 h 642893"/>
                <a:gd name="connsiteX4" fmla="*/ 577273 w 2424545"/>
                <a:gd name="connsiteY4" fmla="*/ 619761 h 642893"/>
                <a:gd name="connsiteX5" fmla="*/ 242454 w 2424545"/>
                <a:gd name="connsiteY5" fmla="*/ 296489 h 642893"/>
                <a:gd name="connsiteX6" fmla="*/ 0 w 2424545"/>
                <a:gd name="connsiteY6" fmla="*/ 65579 h 642893"/>
                <a:gd name="connsiteX0" fmla="*/ 2432360 w 2432360"/>
                <a:gd name="connsiteY0" fmla="*/ 342671 h 642893"/>
                <a:gd name="connsiteX1" fmla="*/ 2051360 w 2432360"/>
                <a:gd name="connsiteY1" fmla="*/ 7852 h 642893"/>
                <a:gd name="connsiteX2" fmla="*/ 1554906 w 2432360"/>
                <a:gd name="connsiteY2" fmla="*/ 642852 h 642893"/>
                <a:gd name="connsiteX3" fmla="*/ 1069996 w 2432360"/>
                <a:gd name="connsiteY3" fmla="*/ 42488 h 642893"/>
                <a:gd name="connsiteX4" fmla="*/ 585088 w 2432360"/>
                <a:gd name="connsiteY4" fmla="*/ 619761 h 642893"/>
                <a:gd name="connsiteX5" fmla="*/ 250269 w 2432360"/>
                <a:gd name="connsiteY5" fmla="*/ 296489 h 642893"/>
                <a:gd name="connsiteX6" fmla="*/ 0 w 2432360"/>
                <a:gd name="connsiteY6" fmla="*/ 42133 h 642893"/>
                <a:gd name="connsiteX0" fmla="*/ 2432360 w 2432360"/>
                <a:gd name="connsiteY0" fmla="*/ 342671 h 642893"/>
                <a:gd name="connsiteX1" fmla="*/ 2051360 w 2432360"/>
                <a:gd name="connsiteY1" fmla="*/ 7852 h 642893"/>
                <a:gd name="connsiteX2" fmla="*/ 1554906 w 2432360"/>
                <a:gd name="connsiteY2" fmla="*/ 642852 h 642893"/>
                <a:gd name="connsiteX3" fmla="*/ 1069996 w 2432360"/>
                <a:gd name="connsiteY3" fmla="*/ 42488 h 642893"/>
                <a:gd name="connsiteX4" fmla="*/ 585088 w 2432360"/>
                <a:gd name="connsiteY4" fmla="*/ 619761 h 642893"/>
                <a:gd name="connsiteX5" fmla="*/ 281531 w 2432360"/>
                <a:gd name="connsiteY5" fmla="*/ 319935 h 642893"/>
                <a:gd name="connsiteX6" fmla="*/ 0 w 2432360"/>
                <a:gd name="connsiteY6" fmla="*/ 42133 h 642893"/>
                <a:gd name="connsiteX0" fmla="*/ 2432360 w 2432360"/>
                <a:gd name="connsiteY0" fmla="*/ 342671 h 642893"/>
                <a:gd name="connsiteX1" fmla="*/ 2051360 w 2432360"/>
                <a:gd name="connsiteY1" fmla="*/ 7852 h 642893"/>
                <a:gd name="connsiteX2" fmla="*/ 1554906 w 2432360"/>
                <a:gd name="connsiteY2" fmla="*/ 642852 h 642893"/>
                <a:gd name="connsiteX3" fmla="*/ 1069996 w 2432360"/>
                <a:gd name="connsiteY3" fmla="*/ 42488 h 642893"/>
                <a:gd name="connsiteX4" fmla="*/ 585088 w 2432360"/>
                <a:gd name="connsiteY4" fmla="*/ 619761 h 642893"/>
                <a:gd name="connsiteX5" fmla="*/ 281531 w 2432360"/>
                <a:gd name="connsiteY5" fmla="*/ 319935 h 642893"/>
                <a:gd name="connsiteX6" fmla="*/ 0 w 2432360"/>
                <a:gd name="connsiteY6" fmla="*/ 42133 h 642893"/>
                <a:gd name="connsiteX0" fmla="*/ 2432360 w 2432360"/>
                <a:gd name="connsiteY0" fmla="*/ 316289 h 616471"/>
                <a:gd name="connsiteX1" fmla="*/ 2055268 w 2432360"/>
                <a:gd name="connsiteY1" fmla="*/ 8824 h 616471"/>
                <a:gd name="connsiteX2" fmla="*/ 1554906 w 2432360"/>
                <a:gd name="connsiteY2" fmla="*/ 616470 h 616471"/>
                <a:gd name="connsiteX3" fmla="*/ 1069996 w 2432360"/>
                <a:gd name="connsiteY3" fmla="*/ 16106 h 616471"/>
                <a:gd name="connsiteX4" fmla="*/ 585088 w 2432360"/>
                <a:gd name="connsiteY4" fmla="*/ 593379 h 616471"/>
                <a:gd name="connsiteX5" fmla="*/ 281531 w 2432360"/>
                <a:gd name="connsiteY5" fmla="*/ 293553 h 616471"/>
                <a:gd name="connsiteX6" fmla="*/ 0 w 2432360"/>
                <a:gd name="connsiteY6" fmla="*/ 15751 h 616471"/>
                <a:gd name="connsiteX0" fmla="*/ 2432360 w 2432360"/>
                <a:gd name="connsiteY0" fmla="*/ 307492 h 607674"/>
                <a:gd name="connsiteX1" fmla="*/ 2055268 w 2432360"/>
                <a:gd name="connsiteY1" fmla="*/ 27 h 607674"/>
                <a:gd name="connsiteX2" fmla="*/ 1554906 w 2432360"/>
                <a:gd name="connsiteY2" fmla="*/ 607673 h 607674"/>
                <a:gd name="connsiteX3" fmla="*/ 1069996 w 2432360"/>
                <a:gd name="connsiteY3" fmla="*/ 7309 h 607674"/>
                <a:gd name="connsiteX4" fmla="*/ 585088 w 2432360"/>
                <a:gd name="connsiteY4" fmla="*/ 584582 h 607674"/>
                <a:gd name="connsiteX5" fmla="*/ 281531 w 2432360"/>
                <a:gd name="connsiteY5" fmla="*/ 284756 h 607674"/>
                <a:gd name="connsiteX6" fmla="*/ 0 w 2432360"/>
                <a:gd name="connsiteY6" fmla="*/ 6954 h 607674"/>
                <a:gd name="connsiteX0" fmla="*/ 2432360 w 2432360"/>
                <a:gd name="connsiteY0" fmla="*/ 311399 h 611584"/>
                <a:gd name="connsiteX1" fmla="*/ 2094344 w 2432360"/>
                <a:gd name="connsiteY1" fmla="*/ 26 h 611584"/>
                <a:gd name="connsiteX2" fmla="*/ 1554906 w 2432360"/>
                <a:gd name="connsiteY2" fmla="*/ 611580 h 611584"/>
                <a:gd name="connsiteX3" fmla="*/ 1069996 w 2432360"/>
                <a:gd name="connsiteY3" fmla="*/ 11216 h 611584"/>
                <a:gd name="connsiteX4" fmla="*/ 585088 w 2432360"/>
                <a:gd name="connsiteY4" fmla="*/ 588489 h 611584"/>
                <a:gd name="connsiteX5" fmla="*/ 281531 w 2432360"/>
                <a:gd name="connsiteY5" fmla="*/ 288663 h 611584"/>
                <a:gd name="connsiteX6" fmla="*/ 0 w 2432360"/>
                <a:gd name="connsiteY6" fmla="*/ 10861 h 611584"/>
                <a:gd name="connsiteX0" fmla="*/ 2432360 w 2432360"/>
                <a:gd name="connsiteY0" fmla="*/ 311399 h 611584"/>
                <a:gd name="connsiteX1" fmla="*/ 2094344 w 2432360"/>
                <a:gd name="connsiteY1" fmla="*/ 26 h 611584"/>
                <a:gd name="connsiteX2" fmla="*/ 1554906 w 2432360"/>
                <a:gd name="connsiteY2" fmla="*/ 611580 h 611584"/>
                <a:gd name="connsiteX3" fmla="*/ 1069996 w 2432360"/>
                <a:gd name="connsiteY3" fmla="*/ 11216 h 611584"/>
                <a:gd name="connsiteX4" fmla="*/ 585088 w 2432360"/>
                <a:gd name="connsiteY4" fmla="*/ 588489 h 611584"/>
                <a:gd name="connsiteX5" fmla="*/ 281531 w 2432360"/>
                <a:gd name="connsiteY5" fmla="*/ 288663 h 611584"/>
                <a:gd name="connsiteX6" fmla="*/ 0 w 2432360"/>
                <a:gd name="connsiteY6" fmla="*/ 10861 h 611584"/>
                <a:gd name="connsiteX0" fmla="*/ 2432360 w 2432360"/>
                <a:gd name="connsiteY0" fmla="*/ 320681 h 624773"/>
                <a:gd name="connsiteX1" fmla="*/ 2094344 w 2432360"/>
                <a:gd name="connsiteY1" fmla="*/ 9308 h 624773"/>
                <a:gd name="connsiteX2" fmla="*/ 1586168 w 2432360"/>
                <a:gd name="connsiteY2" fmla="*/ 624769 h 624773"/>
                <a:gd name="connsiteX3" fmla="*/ 1069996 w 2432360"/>
                <a:gd name="connsiteY3" fmla="*/ 20498 h 624773"/>
                <a:gd name="connsiteX4" fmla="*/ 585088 w 2432360"/>
                <a:gd name="connsiteY4" fmla="*/ 597771 h 624773"/>
                <a:gd name="connsiteX5" fmla="*/ 281531 w 2432360"/>
                <a:gd name="connsiteY5" fmla="*/ 297945 h 624773"/>
                <a:gd name="connsiteX6" fmla="*/ 0 w 2432360"/>
                <a:gd name="connsiteY6" fmla="*/ 20143 h 624773"/>
                <a:gd name="connsiteX0" fmla="*/ 2432360 w 2432360"/>
                <a:gd name="connsiteY0" fmla="*/ 320681 h 624770"/>
                <a:gd name="connsiteX1" fmla="*/ 2094344 w 2432360"/>
                <a:gd name="connsiteY1" fmla="*/ 9308 h 624770"/>
                <a:gd name="connsiteX2" fmla="*/ 1586168 w 2432360"/>
                <a:gd name="connsiteY2" fmla="*/ 624769 h 624770"/>
                <a:gd name="connsiteX3" fmla="*/ 1112981 w 2432360"/>
                <a:gd name="connsiteY3" fmla="*/ 16591 h 624770"/>
                <a:gd name="connsiteX4" fmla="*/ 585088 w 2432360"/>
                <a:gd name="connsiteY4" fmla="*/ 597771 h 624770"/>
                <a:gd name="connsiteX5" fmla="*/ 281531 w 2432360"/>
                <a:gd name="connsiteY5" fmla="*/ 297945 h 624770"/>
                <a:gd name="connsiteX6" fmla="*/ 0 w 2432360"/>
                <a:gd name="connsiteY6" fmla="*/ 20143 h 624770"/>
                <a:gd name="connsiteX0" fmla="*/ 2432360 w 2432360"/>
                <a:gd name="connsiteY0" fmla="*/ 320681 h 624770"/>
                <a:gd name="connsiteX1" fmla="*/ 2094344 w 2432360"/>
                <a:gd name="connsiteY1" fmla="*/ 9308 h 624770"/>
                <a:gd name="connsiteX2" fmla="*/ 1586168 w 2432360"/>
                <a:gd name="connsiteY2" fmla="*/ 624769 h 624770"/>
                <a:gd name="connsiteX3" fmla="*/ 1112981 w 2432360"/>
                <a:gd name="connsiteY3" fmla="*/ 16591 h 624770"/>
                <a:gd name="connsiteX4" fmla="*/ 585088 w 2432360"/>
                <a:gd name="connsiteY4" fmla="*/ 597771 h 624770"/>
                <a:gd name="connsiteX5" fmla="*/ 281531 w 2432360"/>
                <a:gd name="connsiteY5" fmla="*/ 297945 h 624770"/>
                <a:gd name="connsiteX6" fmla="*/ 0 w 2432360"/>
                <a:gd name="connsiteY6" fmla="*/ 20143 h 62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2360" h="624770">
                  <a:moveTo>
                    <a:pt x="2432360" y="320681"/>
                  </a:moveTo>
                  <a:cubicBezTo>
                    <a:pt x="2311607" y="122306"/>
                    <a:pt x="2235376" y="-41373"/>
                    <a:pt x="2094344" y="9308"/>
                  </a:cubicBezTo>
                  <a:cubicBezTo>
                    <a:pt x="1953312" y="59989"/>
                    <a:pt x="1749728" y="623555"/>
                    <a:pt x="1586168" y="624769"/>
                  </a:cubicBezTo>
                  <a:cubicBezTo>
                    <a:pt x="1422608" y="625983"/>
                    <a:pt x="1279828" y="21091"/>
                    <a:pt x="1112981" y="16591"/>
                  </a:cubicBezTo>
                  <a:cubicBezTo>
                    <a:pt x="946134" y="12091"/>
                    <a:pt x="731479" y="593864"/>
                    <a:pt x="585088" y="597771"/>
                  </a:cubicBezTo>
                  <a:cubicBezTo>
                    <a:pt x="438697" y="601678"/>
                    <a:pt x="351692" y="417662"/>
                    <a:pt x="281531" y="297945"/>
                  </a:cubicBezTo>
                  <a:cubicBezTo>
                    <a:pt x="211370" y="178228"/>
                    <a:pt x="103909" y="16295"/>
                    <a:pt x="0" y="20143"/>
                  </a:cubicBezTo>
                </a:path>
              </a:pathLst>
            </a:cu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 flipV="1">
              <a:off x="3663640" y="2216241"/>
              <a:ext cx="2432360" cy="624770"/>
            </a:xfrm>
            <a:custGeom>
              <a:avLst/>
              <a:gdLst>
                <a:gd name="connsiteX0" fmla="*/ 2470727 w 2470727"/>
                <a:gd name="connsiteY0" fmla="*/ 331508 h 631731"/>
                <a:gd name="connsiteX1" fmla="*/ 2008909 w 2470727"/>
                <a:gd name="connsiteY1" fmla="*/ 8235 h 631731"/>
                <a:gd name="connsiteX2" fmla="*/ 1524000 w 2470727"/>
                <a:gd name="connsiteY2" fmla="*/ 631689 h 631731"/>
                <a:gd name="connsiteX3" fmla="*/ 981363 w 2470727"/>
                <a:gd name="connsiteY3" fmla="*/ 42871 h 631731"/>
                <a:gd name="connsiteX4" fmla="*/ 588818 w 2470727"/>
                <a:gd name="connsiteY4" fmla="*/ 608598 h 631731"/>
                <a:gd name="connsiteX5" fmla="*/ 288636 w 2470727"/>
                <a:gd name="connsiteY5" fmla="*/ 285326 h 631731"/>
                <a:gd name="connsiteX6" fmla="*/ 0 w 2470727"/>
                <a:gd name="connsiteY6" fmla="*/ 31326 h 631731"/>
                <a:gd name="connsiteX0" fmla="*/ 2470727 w 2470727"/>
                <a:gd name="connsiteY0" fmla="*/ 342671 h 642926"/>
                <a:gd name="connsiteX1" fmla="*/ 2089727 w 2470727"/>
                <a:gd name="connsiteY1" fmla="*/ 7852 h 642926"/>
                <a:gd name="connsiteX2" fmla="*/ 1524000 w 2470727"/>
                <a:gd name="connsiteY2" fmla="*/ 642852 h 642926"/>
                <a:gd name="connsiteX3" fmla="*/ 981363 w 2470727"/>
                <a:gd name="connsiteY3" fmla="*/ 54034 h 642926"/>
                <a:gd name="connsiteX4" fmla="*/ 588818 w 2470727"/>
                <a:gd name="connsiteY4" fmla="*/ 619761 h 642926"/>
                <a:gd name="connsiteX5" fmla="*/ 288636 w 2470727"/>
                <a:gd name="connsiteY5" fmla="*/ 296489 h 642926"/>
                <a:gd name="connsiteX6" fmla="*/ 0 w 2470727"/>
                <a:gd name="connsiteY6" fmla="*/ 42489 h 642926"/>
                <a:gd name="connsiteX0" fmla="*/ 2470727 w 2470727"/>
                <a:gd name="connsiteY0" fmla="*/ 335825 h 636080"/>
                <a:gd name="connsiteX1" fmla="*/ 2089727 w 2470727"/>
                <a:gd name="connsiteY1" fmla="*/ 1006 h 636080"/>
                <a:gd name="connsiteX2" fmla="*/ 1524000 w 2470727"/>
                <a:gd name="connsiteY2" fmla="*/ 636006 h 636080"/>
                <a:gd name="connsiteX3" fmla="*/ 981363 w 2470727"/>
                <a:gd name="connsiteY3" fmla="*/ 47188 h 636080"/>
                <a:gd name="connsiteX4" fmla="*/ 588818 w 2470727"/>
                <a:gd name="connsiteY4" fmla="*/ 612915 h 636080"/>
                <a:gd name="connsiteX5" fmla="*/ 288636 w 2470727"/>
                <a:gd name="connsiteY5" fmla="*/ 289643 h 636080"/>
                <a:gd name="connsiteX6" fmla="*/ 0 w 2470727"/>
                <a:gd name="connsiteY6" fmla="*/ 35643 h 636080"/>
                <a:gd name="connsiteX0" fmla="*/ 2470727 w 2470727"/>
                <a:gd name="connsiteY0" fmla="*/ 342671 h 642926"/>
                <a:gd name="connsiteX1" fmla="*/ 2089727 w 2470727"/>
                <a:gd name="connsiteY1" fmla="*/ 7852 h 642926"/>
                <a:gd name="connsiteX2" fmla="*/ 1593273 w 2470727"/>
                <a:gd name="connsiteY2" fmla="*/ 642852 h 642926"/>
                <a:gd name="connsiteX3" fmla="*/ 981363 w 2470727"/>
                <a:gd name="connsiteY3" fmla="*/ 54034 h 642926"/>
                <a:gd name="connsiteX4" fmla="*/ 588818 w 2470727"/>
                <a:gd name="connsiteY4" fmla="*/ 619761 h 642926"/>
                <a:gd name="connsiteX5" fmla="*/ 288636 w 2470727"/>
                <a:gd name="connsiteY5" fmla="*/ 296489 h 642926"/>
                <a:gd name="connsiteX6" fmla="*/ 0 w 2470727"/>
                <a:gd name="connsiteY6" fmla="*/ 42489 h 642926"/>
                <a:gd name="connsiteX0" fmla="*/ 2470727 w 2470727"/>
                <a:gd name="connsiteY0" fmla="*/ 342671 h 642893"/>
                <a:gd name="connsiteX1" fmla="*/ 2089727 w 2470727"/>
                <a:gd name="connsiteY1" fmla="*/ 7852 h 642893"/>
                <a:gd name="connsiteX2" fmla="*/ 1593273 w 2470727"/>
                <a:gd name="connsiteY2" fmla="*/ 642852 h 642893"/>
                <a:gd name="connsiteX3" fmla="*/ 1108363 w 2470727"/>
                <a:gd name="connsiteY3" fmla="*/ 42488 h 642893"/>
                <a:gd name="connsiteX4" fmla="*/ 588818 w 2470727"/>
                <a:gd name="connsiteY4" fmla="*/ 619761 h 642893"/>
                <a:gd name="connsiteX5" fmla="*/ 288636 w 2470727"/>
                <a:gd name="connsiteY5" fmla="*/ 296489 h 642893"/>
                <a:gd name="connsiteX6" fmla="*/ 0 w 2470727"/>
                <a:gd name="connsiteY6" fmla="*/ 42489 h 642893"/>
                <a:gd name="connsiteX0" fmla="*/ 2470727 w 2470727"/>
                <a:gd name="connsiteY0" fmla="*/ 342671 h 642893"/>
                <a:gd name="connsiteX1" fmla="*/ 2089727 w 2470727"/>
                <a:gd name="connsiteY1" fmla="*/ 7852 h 642893"/>
                <a:gd name="connsiteX2" fmla="*/ 1593273 w 2470727"/>
                <a:gd name="connsiteY2" fmla="*/ 642852 h 642893"/>
                <a:gd name="connsiteX3" fmla="*/ 1108363 w 2470727"/>
                <a:gd name="connsiteY3" fmla="*/ 42488 h 642893"/>
                <a:gd name="connsiteX4" fmla="*/ 623455 w 2470727"/>
                <a:gd name="connsiteY4" fmla="*/ 619761 h 642893"/>
                <a:gd name="connsiteX5" fmla="*/ 288636 w 2470727"/>
                <a:gd name="connsiteY5" fmla="*/ 296489 h 642893"/>
                <a:gd name="connsiteX6" fmla="*/ 0 w 2470727"/>
                <a:gd name="connsiteY6" fmla="*/ 42489 h 642893"/>
                <a:gd name="connsiteX0" fmla="*/ 2470727 w 2470727"/>
                <a:gd name="connsiteY0" fmla="*/ 342671 h 642893"/>
                <a:gd name="connsiteX1" fmla="*/ 2089727 w 2470727"/>
                <a:gd name="connsiteY1" fmla="*/ 7852 h 642893"/>
                <a:gd name="connsiteX2" fmla="*/ 1593273 w 2470727"/>
                <a:gd name="connsiteY2" fmla="*/ 642852 h 642893"/>
                <a:gd name="connsiteX3" fmla="*/ 1108363 w 2470727"/>
                <a:gd name="connsiteY3" fmla="*/ 42488 h 642893"/>
                <a:gd name="connsiteX4" fmla="*/ 623455 w 2470727"/>
                <a:gd name="connsiteY4" fmla="*/ 619761 h 642893"/>
                <a:gd name="connsiteX5" fmla="*/ 288636 w 2470727"/>
                <a:gd name="connsiteY5" fmla="*/ 296489 h 642893"/>
                <a:gd name="connsiteX6" fmla="*/ 0 w 2470727"/>
                <a:gd name="connsiteY6" fmla="*/ 30943 h 642893"/>
                <a:gd name="connsiteX0" fmla="*/ 2470727 w 2470727"/>
                <a:gd name="connsiteY0" fmla="*/ 342671 h 642893"/>
                <a:gd name="connsiteX1" fmla="*/ 2089727 w 2470727"/>
                <a:gd name="connsiteY1" fmla="*/ 7852 h 642893"/>
                <a:gd name="connsiteX2" fmla="*/ 1593273 w 2470727"/>
                <a:gd name="connsiteY2" fmla="*/ 642852 h 642893"/>
                <a:gd name="connsiteX3" fmla="*/ 1108363 w 2470727"/>
                <a:gd name="connsiteY3" fmla="*/ 42488 h 642893"/>
                <a:gd name="connsiteX4" fmla="*/ 623455 w 2470727"/>
                <a:gd name="connsiteY4" fmla="*/ 619761 h 642893"/>
                <a:gd name="connsiteX5" fmla="*/ 288636 w 2470727"/>
                <a:gd name="connsiteY5" fmla="*/ 296489 h 642893"/>
                <a:gd name="connsiteX6" fmla="*/ 0 w 2470727"/>
                <a:gd name="connsiteY6" fmla="*/ 30943 h 642893"/>
                <a:gd name="connsiteX0" fmla="*/ 2470727 w 2470727"/>
                <a:gd name="connsiteY0" fmla="*/ 342671 h 642893"/>
                <a:gd name="connsiteX1" fmla="*/ 2089727 w 2470727"/>
                <a:gd name="connsiteY1" fmla="*/ 7852 h 642893"/>
                <a:gd name="connsiteX2" fmla="*/ 1593273 w 2470727"/>
                <a:gd name="connsiteY2" fmla="*/ 642852 h 642893"/>
                <a:gd name="connsiteX3" fmla="*/ 1108363 w 2470727"/>
                <a:gd name="connsiteY3" fmla="*/ 42488 h 642893"/>
                <a:gd name="connsiteX4" fmla="*/ 623455 w 2470727"/>
                <a:gd name="connsiteY4" fmla="*/ 619761 h 642893"/>
                <a:gd name="connsiteX5" fmla="*/ 288636 w 2470727"/>
                <a:gd name="connsiteY5" fmla="*/ 296489 h 642893"/>
                <a:gd name="connsiteX6" fmla="*/ 0 w 2470727"/>
                <a:gd name="connsiteY6" fmla="*/ 30943 h 642893"/>
                <a:gd name="connsiteX0" fmla="*/ 2586181 w 2586181"/>
                <a:gd name="connsiteY0" fmla="*/ 342671 h 642893"/>
                <a:gd name="connsiteX1" fmla="*/ 2205181 w 2586181"/>
                <a:gd name="connsiteY1" fmla="*/ 7852 h 642893"/>
                <a:gd name="connsiteX2" fmla="*/ 1708727 w 2586181"/>
                <a:gd name="connsiteY2" fmla="*/ 642852 h 642893"/>
                <a:gd name="connsiteX3" fmla="*/ 1223817 w 2586181"/>
                <a:gd name="connsiteY3" fmla="*/ 42488 h 642893"/>
                <a:gd name="connsiteX4" fmla="*/ 738909 w 2586181"/>
                <a:gd name="connsiteY4" fmla="*/ 619761 h 642893"/>
                <a:gd name="connsiteX5" fmla="*/ 404090 w 2586181"/>
                <a:gd name="connsiteY5" fmla="*/ 296489 h 642893"/>
                <a:gd name="connsiteX6" fmla="*/ 0 w 2586181"/>
                <a:gd name="connsiteY6" fmla="*/ 192579 h 642893"/>
                <a:gd name="connsiteX0" fmla="*/ 2424545 w 2424545"/>
                <a:gd name="connsiteY0" fmla="*/ 342671 h 642893"/>
                <a:gd name="connsiteX1" fmla="*/ 2043545 w 2424545"/>
                <a:gd name="connsiteY1" fmla="*/ 7852 h 642893"/>
                <a:gd name="connsiteX2" fmla="*/ 1547091 w 2424545"/>
                <a:gd name="connsiteY2" fmla="*/ 642852 h 642893"/>
                <a:gd name="connsiteX3" fmla="*/ 1062181 w 2424545"/>
                <a:gd name="connsiteY3" fmla="*/ 42488 h 642893"/>
                <a:gd name="connsiteX4" fmla="*/ 577273 w 2424545"/>
                <a:gd name="connsiteY4" fmla="*/ 619761 h 642893"/>
                <a:gd name="connsiteX5" fmla="*/ 242454 w 2424545"/>
                <a:gd name="connsiteY5" fmla="*/ 296489 h 642893"/>
                <a:gd name="connsiteX6" fmla="*/ 0 w 2424545"/>
                <a:gd name="connsiteY6" fmla="*/ 65579 h 642893"/>
                <a:gd name="connsiteX0" fmla="*/ 2424545 w 2424545"/>
                <a:gd name="connsiteY0" fmla="*/ 342671 h 642893"/>
                <a:gd name="connsiteX1" fmla="*/ 2043545 w 2424545"/>
                <a:gd name="connsiteY1" fmla="*/ 7852 h 642893"/>
                <a:gd name="connsiteX2" fmla="*/ 1547091 w 2424545"/>
                <a:gd name="connsiteY2" fmla="*/ 642852 h 642893"/>
                <a:gd name="connsiteX3" fmla="*/ 1062181 w 2424545"/>
                <a:gd name="connsiteY3" fmla="*/ 42488 h 642893"/>
                <a:gd name="connsiteX4" fmla="*/ 577273 w 2424545"/>
                <a:gd name="connsiteY4" fmla="*/ 619761 h 642893"/>
                <a:gd name="connsiteX5" fmla="*/ 242454 w 2424545"/>
                <a:gd name="connsiteY5" fmla="*/ 296489 h 642893"/>
                <a:gd name="connsiteX6" fmla="*/ 0 w 2424545"/>
                <a:gd name="connsiteY6" fmla="*/ 65579 h 642893"/>
                <a:gd name="connsiteX0" fmla="*/ 2432360 w 2432360"/>
                <a:gd name="connsiteY0" fmla="*/ 342671 h 642893"/>
                <a:gd name="connsiteX1" fmla="*/ 2051360 w 2432360"/>
                <a:gd name="connsiteY1" fmla="*/ 7852 h 642893"/>
                <a:gd name="connsiteX2" fmla="*/ 1554906 w 2432360"/>
                <a:gd name="connsiteY2" fmla="*/ 642852 h 642893"/>
                <a:gd name="connsiteX3" fmla="*/ 1069996 w 2432360"/>
                <a:gd name="connsiteY3" fmla="*/ 42488 h 642893"/>
                <a:gd name="connsiteX4" fmla="*/ 585088 w 2432360"/>
                <a:gd name="connsiteY4" fmla="*/ 619761 h 642893"/>
                <a:gd name="connsiteX5" fmla="*/ 250269 w 2432360"/>
                <a:gd name="connsiteY5" fmla="*/ 296489 h 642893"/>
                <a:gd name="connsiteX6" fmla="*/ 0 w 2432360"/>
                <a:gd name="connsiteY6" fmla="*/ 42133 h 642893"/>
                <a:gd name="connsiteX0" fmla="*/ 2432360 w 2432360"/>
                <a:gd name="connsiteY0" fmla="*/ 342671 h 642893"/>
                <a:gd name="connsiteX1" fmla="*/ 2051360 w 2432360"/>
                <a:gd name="connsiteY1" fmla="*/ 7852 h 642893"/>
                <a:gd name="connsiteX2" fmla="*/ 1554906 w 2432360"/>
                <a:gd name="connsiteY2" fmla="*/ 642852 h 642893"/>
                <a:gd name="connsiteX3" fmla="*/ 1069996 w 2432360"/>
                <a:gd name="connsiteY3" fmla="*/ 42488 h 642893"/>
                <a:gd name="connsiteX4" fmla="*/ 585088 w 2432360"/>
                <a:gd name="connsiteY4" fmla="*/ 619761 h 642893"/>
                <a:gd name="connsiteX5" fmla="*/ 281531 w 2432360"/>
                <a:gd name="connsiteY5" fmla="*/ 319935 h 642893"/>
                <a:gd name="connsiteX6" fmla="*/ 0 w 2432360"/>
                <a:gd name="connsiteY6" fmla="*/ 42133 h 642893"/>
                <a:gd name="connsiteX0" fmla="*/ 2432360 w 2432360"/>
                <a:gd name="connsiteY0" fmla="*/ 342671 h 642893"/>
                <a:gd name="connsiteX1" fmla="*/ 2051360 w 2432360"/>
                <a:gd name="connsiteY1" fmla="*/ 7852 h 642893"/>
                <a:gd name="connsiteX2" fmla="*/ 1554906 w 2432360"/>
                <a:gd name="connsiteY2" fmla="*/ 642852 h 642893"/>
                <a:gd name="connsiteX3" fmla="*/ 1069996 w 2432360"/>
                <a:gd name="connsiteY3" fmla="*/ 42488 h 642893"/>
                <a:gd name="connsiteX4" fmla="*/ 585088 w 2432360"/>
                <a:gd name="connsiteY4" fmla="*/ 619761 h 642893"/>
                <a:gd name="connsiteX5" fmla="*/ 281531 w 2432360"/>
                <a:gd name="connsiteY5" fmla="*/ 319935 h 642893"/>
                <a:gd name="connsiteX6" fmla="*/ 0 w 2432360"/>
                <a:gd name="connsiteY6" fmla="*/ 42133 h 642893"/>
                <a:gd name="connsiteX0" fmla="*/ 2432360 w 2432360"/>
                <a:gd name="connsiteY0" fmla="*/ 316289 h 616471"/>
                <a:gd name="connsiteX1" fmla="*/ 2055268 w 2432360"/>
                <a:gd name="connsiteY1" fmla="*/ 8824 h 616471"/>
                <a:gd name="connsiteX2" fmla="*/ 1554906 w 2432360"/>
                <a:gd name="connsiteY2" fmla="*/ 616470 h 616471"/>
                <a:gd name="connsiteX3" fmla="*/ 1069996 w 2432360"/>
                <a:gd name="connsiteY3" fmla="*/ 16106 h 616471"/>
                <a:gd name="connsiteX4" fmla="*/ 585088 w 2432360"/>
                <a:gd name="connsiteY4" fmla="*/ 593379 h 616471"/>
                <a:gd name="connsiteX5" fmla="*/ 281531 w 2432360"/>
                <a:gd name="connsiteY5" fmla="*/ 293553 h 616471"/>
                <a:gd name="connsiteX6" fmla="*/ 0 w 2432360"/>
                <a:gd name="connsiteY6" fmla="*/ 15751 h 616471"/>
                <a:gd name="connsiteX0" fmla="*/ 2432360 w 2432360"/>
                <a:gd name="connsiteY0" fmla="*/ 307492 h 607674"/>
                <a:gd name="connsiteX1" fmla="*/ 2055268 w 2432360"/>
                <a:gd name="connsiteY1" fmla="*/ 27 h 607674"/>
                <a:gd name="connsiteX2" fmla="*/ 1554906 w 2432360"/>
                <a:gd name="connsiteY2" fmla="*/ 607673 h 607674"/>
                <a:gd name="connsiteX3" fmla="*/ 1069996 w 2432360"/>
                <a:gd name="connsiteY3" fmla="*/ 7309 h 607674"/>
                <a:gd name="connsiteX4" fmla="*/ 585088 w 2432360"/>
                <a:gd name="connsiteY4" fmla="*/ 584582 h 607674"/>
                <a:gd name="connsiteX5" fmla="*/ 281531 w 2432360"/>
                <a:gd name="connsiteY5" fmla="*/ 284756 h 607674"/>
                <a:gd name="connsiteX6" fmla="*/ 0 w 2432360"/>
                <a:gd name="connsiteY6" fmla="*/ 6954 h 607674"/>
                <a:gd name="connsiteX0" fmla="*/ 2432360 w 2432360"/>
                <a:gd name="connsiteY0" fmla="*/ 311399 h 611584"/>
                <a:gd name="connsiteX1" fmla="*/ 2094344 w 2432360"/>
                <a:gd name="connsiteY1" fmla="*/ 26 h 611584"/>
                <a:gd name="connsiteX2" fmla="*/ 1554906 w 2432360"/>
                <a:gd name="connsiteY2" fmla="*/ 611580 h 611584"/>
                <a:gd name="connsiteX3" fmla="*/ 1069996 w 2432360"/>
                <a:gd name="connsiteY3" fmla="*/ 11216 h 611584"/>
                <a:gd name="connsiteX4" fmla="*/ 585088 w 2432360"/>
                <a:gd name="connsiteY4" fmla="*/ 588489 h 611584"/>
                <a:gd name="connsiteX5" fmla="*/ 281531 w 2432360"/>
                <a:gd name="connsiteY5" fmla="*/ 288663 h 611584"/>
                <a:gd name="connsiteX6" fmla="*/ 0 w 2432360"/>
                <a:gd name="connsiteY6" fmla="*/ 10861 h 611584"/>
                <a:gd name="connsiteX0" fmla="*/ 2432360 w 2432360"/>
                <a:gd name="connsiteY0" fmla="*/ 311399 h 611584"/>
                <a:gd name="connsiteX1" fmla="*/ 2094344 w 2432360"/>
                <a:gd name="connsiteY1" fmla="*/ 26 h 611584"/>
                <a:gd name="connsiteX2" fmla="*/ 1554906 w 2432360"/>
                <a:gd name="connsiteY2" fmla="*/ 611580 h 611584"/>
                <a:gd name="connsiteX3" fmla="*/ 1069996 w 2432360"/>
                <a:gd name="connsiteY3" fmla="*/ 11216 h 611584"/>
                <a:gd name="connsiteX4" fmla="*/ 585088 w 2432360"/>
                <a:gd name="connsiteY4" fmla="*/ 588489 h 611584"/>
                <a:gd name="connsiteX5" fmla="*/ 281531 w 2432360"/>
                <a:gd name="connsiteY5" fmla="*/ 288663 h 611584"/>
                <a:gd name="connsiteX6" fmla="*/ 0 w 2432360"/>
                <a:gd name="connsiteY6" fmla="*/ 10861 h 611584"/>
                <a:gd name="connsiteX0" fmla="*/ 2432360 w 2432360"/>
                <a:gd name="connsiteY0" fmla="*/ 320681 h 624773"/>
                <a:gd name="connsiteX1" fmla="*/ 2094344 w 2432360"/>
                <a:gd name="connsiteY1" fmla="*/ 9308 h 624773"/>
                <a:gd name="connsiteX2" fmla="*/ 1586168 w 2432360"/>
                <a:gd name="connsiteY2" fmla="*/ 624769 h 624773"/>
                <a:gd name="connsiteX3" fmla="*/ 1069996 w 2432360"/>
                <a:gd name="connsiteY3" fmla="*/ 20498 h 624773"/>
                <a:gd name="connsiteX4" fmla="*/ 585088 w 2432360"/>
                <a:gd name="connsiteY4" fmla="*/ 597771 h 624773"/>
                <a:gd name="connsiteX5" fmla="*/ 281531 w 2432360"/>
                <a:gd name="connsiteY5" fmla="*/ 297945 h 624773"/>
                <a:gd name="connsiteX6" fmla="*/ 0 w 2432360"/>
                <a:gd name="connsiteY6" fmla="*/ 20143 h 624773"/>
                <a:gd name="connsiteX0" fmla="*/ 2432360 w 2432360"/>
                <a:gd name="connsiteY0" fmla="*/ 320681 h 624770"/>
                <a:gd name="connsiteX1" fmla="*/ 2094344 w 2432360"/>
                <a:gd name="connsiteY1" fmla="*/ 9308 h 624770"/>
                <a:gd name="connsiteX2" fmla="*/ 1586168 w 2432360"/>
                <a:gd name="connsiteY2" fmla="*/ 624769 h 624770"/>
                <a:gd name="connsiteX3" fmla="*/ 1112981 w 2432360"/>
                <a:gd name="connsiteY3" fmla="*/ 16591 h 624770"/>
                <a:gd name="connsiteX4" fmla="*/ 585088 w 2432360"/>
                <a:gd name="connsiteY4" fmla="*/ 597771 h 624770"/>
                <a:gd name="connsiteX5" fmla="*/ 281531 w 2432360"/>
                <a:gd name="connsiteY5" fmla="*/ 297945 h 624770"/>
                <a:gd name="connsiteX6" fmla="*/ 0 w 2432360"/>
                <a:gd name="connsiteY6" fmla="*/ 20143 h 624770"/>
                <a:gd name="connsiteX0" fmla="*/ 2432360 w 2432360"/>
                <a:gd name="connsiteY0" fmla="*/ 320681 h 624770"/>
                <a:gd name="connsiteX1" fmla="*/ 2094344 w 2432360"/>
                <a:gd name="connsiteY1" fmla="*/ 9308 h 624770"/>
                <a:gd name="connsiteX2" fmla="*/ 1586168 w 2432360"/>
                <a:gd name="connsiteY2" fmla="*/ 624769 h 624770"/>
                <a:gd name="connsiteX3" fmla="*/ 1112981 w 2432360"/>
                <a:gd name="connsiteY3" fmla="*/ 16591 h 624770"/>
                <a:gd name="connsiteX4" fmla="*/ 585088 w 2432360"/>
                <a:gd name="connsiteY4" fmla="*/ 597771 h 624770"/>
                <a:gd name="connsiteX5" fmla="*/ 281531 w 2432360"/>
                <a:gd name="connsiteY5" fmla="*/ 297945 h 624770"/>
                <a:gd name="connsiteX6" fmla="*/ 0 w 2432360"/>
                <a:gd name="connsiteY6" fmla="*/ 20143 h 62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2360" h="624770">
                  <a:moveTo>
                    <a:pt x="2432360" y="320681"/>
                  </a:moveTo>
                  <a:cubicBezTo>
                    <a:pt x="2311607" y="122306"/>
                    <a:pt x="2235376" y="-41373"/>
                    <a:pt x="2094344" y="9308"/>
                  </a:cubicBezTo>
                  <a:cubicBezTo>
                    <a:pt x="1953312" y="59989"/>
                    <a:pt x="1749728" y="623555"/>
                    <a:pt x="1586168" y="624769"/>
                  </a:cubicBezTo>
                  <a:cubicBezTo>
                    <a:pt x="1422608" y="625983"/>
                    <a:pt x="1279828" y="21091"/>
                    <a:pt x="1112981" y="16591"/>
                  </a:cubicBezTo>
                  <a:cubicBezTo>
                    <a:pt x="946134" y="12091"/>
                    <a:pt x="731479" y="593864"/>
                    <a:pt x="585088" y="597771"/>
                  </a:cubicBezTo>
                  <a:cubicBezTo>
                    <a:pt x="438697" y="601678"/>
                    <a:pt x="351692" y="417662"/>
                    <a:pt x="281531" y="297945"/>
                  </a:cubicBezTo>
                  <a:cubicBezTo>
                    <a:pt x="211370" y="178228"/>
                    <a:pt x="103909" y="16295"/>
                    <a:pt x="0" y="20143"/>
                  </a:cubicBezTo>
                </a:path>
              </a:pathLst>
            </a:cu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739815" y="2232035"/>
            <a:ext cx="650770" cy="580976"/>
            <a:chOff x="3078552" y="2232035"/>
            <a:chExt cx="585088" cy="580976"/>
          </a:xfrm>
        </p:grpSpPr>
        <p:sp>
          <p:nvSpPr>
            <p:cNvPr id="55" name="Freeform 54"/>
            <p:cNvSpPr/>
            <p:nvPr/>
          </p:nvSpPr>
          <p:spPr>
            <a:xfrm>
              <a:off x="3078552" y="2235254"/>
              <a:ext cx="585088" cy="577757"/>
            </a:xfrm>
            <a:custGeom>
              <a:avLst/>
              <a:gdLst>
                <a:gd name="connsiteX0" fmla="*/ 2470727 w 2470727"/>
                <a:gd name="connsiteY0" fmla="*/ 331508 h 631731"/>
                <a:gd name="connsiteX1" fmla="*/ 2008909 w 2470727"/>
                <a:gd name="connsiteY1" fmla="*/ 8235 h 631731"/>
                <a:gd name="connsiteX2" fmla="*/ 1524000 w 2470727"/>
                <a:gd name="connsiteY2" fmla="*/ 631689 h 631731"/>
                <a:gd name="connsiteX3" fmla="*/ 981363 w 2470727"/>
                <a:gd name="connsiteY3" fmla="*/ 42871 h 631731"/>
                <a:gd name="connsiteX4" fmla="*/ 588818 w 2470727"/>
                <a:gd name="connsiteY4" fmla="*/ 608598 h 631731"/>
                <a:gd name="connsiteX5" fmla="*/ 288636 w 2470727"/>
                <a:gd name="connsiteY5" fmla="*/ 285326 h 631731"/>
                <a:gd name="connsiteX6" fmla="*/ 0 w 2470727"/>
                <a:gd name="connsiteY6" fmla="*/ 31326 h 631731"/>
                <a:gd name="connsiteX0" fmla="*/ 2470727 w 2470727"/>
                <a:gd name="connsiteY0" fmla="*/ 342671 h 642926"/>
                <a:gd name="connsiteX1" fmla="*/ 2089727 w 2470727"/>
                <a:gd name="connsiteY1" fmla="*/ 7852 h 642926"/>
                <a:gd name="connsiteX2" fmla="*/ 1524000 w 2470727"/>
                <a:gd name="connsiteY2" fmla="*/ 642852 h 642926"/>
                <a:gd name="connsiteX3" fmla="*/ 981363 w 2470727"/>
                <a:gd name="connsiteY3" fmla="*/ 54034 h 642926"/>
                <a:gd name="connsiteX4" fmla="*/ 588818 w 2470727"/>
                <a:gd name="connsiteY4" fmla="*/ 619761 h 642926"/>
                <a:gd name="connsiteX5" fmla="*/ 288636 w 2470727"/>
                <a:gd name="connsiteY5" fmla="*/ 296489 h 642926"/>
                <a:gd name="connsiteX6" fmla="*/ 0 w 2470727"/>
                <a:gd name="connsiteY6" fmla="*/ 42489 h 642926"/>
                <a:gd name="connsiteX0" fmla="*/ 2470727 w 2470727"/>
                <a:gd name="connsiteY0" fmla="*/ 335825 h 636080"/>
                <a:gd name="connsiteX1" fmla="*/ 2089727 w 2470727"/>
                <a:gd name="connsiteY1" fmla="*/ 1006 h 636080"/>
                <a:gd name="connsiteX2" fmla="*/ 1524000 w 2470727"/>
                <a:gd name="connsiteY2" fmla="*/ 636006 h 636080"/>
                <a:gd name="connsiteX3" fmla="*/ 981363 w 2470727"/>
                <a:gd name="connsiteY3" fmla="*/ 47188 h 636080"/>
                <a:gd name="connsiteX4" fmla="*/ 588818 w 2470727"/>
                <a:gd name="connsiteY4" fmla="*/ 612915 h 636080"/>
                <a:gd name="connsiteX5" fmla="*/ 288636 w 2470727"/>
                <a:gd name="connsiteY5" fmla="*/ 289643 h 636080"/>
                <a:gd name="connsiteX6" fmla="*/ 0 w 2470727"/>
                <a:gd name="connsiteY6" fmla="*/ 35643 h 636080"/>
                <a:gd name="connsiteX0" fmla="*/ 2470727 w 2470727"/>
                <a:gd name="connsiteY0" fmla="*/ 342671 h 642926"/>
                <a:gd name="connsiteX1" fmla="*/ 2089727 w 2470727"/>
                <a:gd name="connsiteY1" fmla="*/ 7852 h 642926"/>
                <a:gd name="connsiteX2" fmla="*/ 1593273 w 2470727"/>
                <a:gd name="connsiteY2" fmla="*/ 642852 h 642926"/>
                <a:gd name="connsiteX3" fmla="*/ 981363 w 2470727"/>
                <a:gd name="connsiteY3" fmla="*/ 54034 h 642926"/>
                <a:gd name="connsiteX4" fmla="*/ 588818 w 2470727"/>
                <a:gd name="connsiteY4" fmla="*/ 619761 h 642926"/>
                <a:gd name="connsiteX5" fmla="*/ 288636 w 2470727"/>
                <a:gd name="connsiteY5" fmla="*/ 296489 h 642926"/>
                <a:gd name="connsiteX6" fmla="*/ 0 w 2470727"/>
                <a:gd name="connsiteY6" fmla="*/ 42489 h 642926"/>
                <a:gd name="connsiteX0" fmla="*/ 2470727 w 2470727"/>
                <a:gd name="connsiteY0" fmla="*/ 342671 h 642893"/>
                <a:gd name="connsiteX1" fmla="*/ 2089727 w 2470727"/>
                <a:gd name="connsiteY1" fmla="*/ 7852 h 642893"/>
                <a:gd name="connsiteX2" fmla="*/ 1593273 w 2470727"/>
                <a:gd name="connsiteY2" fmla="*/ 642852 h 642893"/>
                <a:gd name="connsiteX3" fmla="*/ 1108363 w 2470727"/>
                <a:gd name="connsiteY3" fmla="*/ 42488 h 642893"/>
                <a:gd name="connsiteX4" fmla="*/ 588818 w 2470727"/>
                <a:gd name="connsiteY4" fmla="*/ 619761 h 642893"/>
                <a:gd name="connsiteX5" fmla="*/ 288636 w 2470727"/>
                <a:gd name="connsiteY5" fmla="*/ 296489 h 642893"/>
                <a:gd name="connsiteX6" fmla="*/ 0 w 2470727"/>
                <a:gd name="connsiteY6" fmla="*/ 42489 h 642893"/>
                <a:gd name="connsiteX0" fmla="*/ 2470727 w 2470727"/>
                <a:gd name="connsiteY0" fmla="*/ 342671 h 642893"/>
                <a:gd name="connsiteX1" fmla="*/ 2089727 w 2470727"/>
                <a:gd name="connsiteY1" fmla="*/ 7852 h 642893"/>
                <a:gd name="connsiteX2" fmla="*/ 1593273 w 2470727"/>
                <a:gd name="connsiteY2" fmla="*/ 642852 h 642893"/>
                <a:gd name="connsiteX3" fmla="*/ 1108363 w 2470727"/>
                <a:gd name="connsiteY3" fmla="*/ 42488 h 642893"/>
                <a:gd name="connsiteX4" fmla="*/ 623455 w 2470727"/>
                <a:gd name="connsiteY4" fmla="*/ 619761 h 642893"/>
                <a:gd name="connsiteX5" fmla="*/ 288636 w 2470727"/>
                <a:gd name="connsiteY5" fmla="*/ 296489 h 642893"/>
                <a:gd name="connsiteX6" fmla="*/ 0 w 2470727"/>
                <a:gd name="connsiteY6" fmla="*/ 42489 h 642893"/>
                <a:gd name="connsiteX0" fmla="*/ 2470727 w 2470727"/>
                <a:gd name="connsiteY0" fmla="*/ 342671 h 642893"/>
                <a:gd name="connsiteX1" fmla="*/ 2089727 w 2470727"/>
                <a:gd name="connsiteY1" fmla="*/ 7852 h 642893"/>
                <a:gd name="connsiteX2" fmla="*/ 1593273 w 2470727"/>
                <a:gd name="connsiteY2" fmla="*/ 642852 h 642893"/>
                <a:gd name="connsiteX3" fmla="*/ 1108363 w 2470727"/>
                <a:gd name="connsiteY3" fmla="*/ 42488 h 642893"/>
                <a:gd name="connsiteX4" fmla="*/ 623455 w 2470727"/>
                <a:gd name="connsiteY4" fmla="*/ 619761 h 642893"/>
                <a:gd name="connsiteX5" fmla="*/ 288636 w 2470727"/>
                <a:gd name="connsiteY5" fmla="*/ 296489 h 642893"/>
                <a:gd name="connsiteX6" fmla="*/ 0 w 2470727"/>
                <a:gd name="connsiteY6" fmla="*/ 30943 h 642893"/>
                <a:gd name="connsiteX0" fmla="*/ 2470727 w 2470727"/>
                <a:gd name="connsiteY0" fmla="*/ 342671 h 642893"/>
                <a:gd name="connsiteX1" fmla="*/ 2089727 w 2470727"/>
                <a:gd name="connsiteY1" fmla="*/ 7852 h 642893"/>
                <a:gd name="connsiteX2" fmla="*/ 1593273 w 2470727"/>
                <a:gd name="connsiteY2" fmla="*/ 642852 h 642893"/>
                <a:gd name="connsiteX3" fmla="*/ 1108363 w 2470727"/>
                <a:gd name="connsiteY3" fmla="*/ 42488 h 642893"/>
                <a:gd name="connsiteX4" fmla="*/ 623455 w 2470727"/>
                <a:gd name="connsiteY4" fmla="*/ 619761 h 642893"/>
                <a:gd name="connsiteX5" fmla="*/ 288636 w 2470727"/>
                <a:gd name="connsiteY5" fmla="*/ 296489 h 642893"/>
                <a:gd name="connsiteX6" fmla="*/ 0 w 2470727"/>
                <a:gd name="connsiteY6" fmla="*/ 30943 h 642893"/>
                <a:gd name="connsiteX0" fmla="*/ 2470727 w 2470727"/>
                <a:gd name="connsiteY0" fmla="*/ 342671 h 642893"/>
                <a:gd name="connsiteX1" fmla="*/ 2089727 w 2470727"/>
                <a:gd name="connsiteY1" fmla="*/ 7852 h 642893"/>
                <a:gd name="connsiteX2" fmla="*/ 1593273 w 2470727"/>
                <a:gd name="connsiteY2" fmla="*/ 642852 h 642893"/>
                <a:gd name="connsiteX3" fmla="*/ 1108363 w 2470727"/>
                <a:gd name="connsiteY3" fmla="*/ 42488 h 642893"/>
                <a:gd name="connsiteX4" fmla="*/ 623455 w 2470727"/>
                <a:gd name="connsiteY4" fmla="*/ 619761 h 642893"/>
                <a:gd name="connsiteX5" fmla="*/ 288636 w 2470727"/>
                <a:gd name="connsiteY5" fmla="*/ 296489 h 642893"/>
                <a:gd name="connsiteX6" fmla="*/ 0 w 2470727"/>
                <a:gd name="connsiteY6" fmla="*/ 30943 h 642893"/>
                <a:gd name="connsiteX0" fmla="*/ 2586181 w 2586181"/>
                <a:gd name="connsiteY0" fmla="*/ 342671 h 642893"/>
                <a:gd name="connsiteX1" fmla="*/ 2205181 w 2586181"/>
                <a:gd name="connsiteY1" fmla="*/ 7852 h 642893"/>
                <a:gd name="connsiteX2" fmla="*/ 1708727 w 2586181"/>
                <a:gd name="connsiteY2" fmla="*/ 642852 h 642893"/>
                <a:gd name="connsiteX3" fmla="*/ 1223817 w 2586181"/>
                <a:gd name="connsiteY3" fmla="*/ 42488 h 642893"/>
                <a:gd name="connsiteX4" fmla="*/ 738909 w 2586181"/>
                <a:gd name="connsiteY4" fmla="*/ 619761 h 642893"/>
                <a:gd name="connsiteX5" fmla="*/ 404090 w 2586181"/>
                <a:gd name="connsiteY5" fmla="*/ 296489 h 642893"/>
                <a:gd name="connsiteX6" fmla="*/ 0 w 2586181"/>
                <a:gd name="connsiteY6" fmla="*/ 192579 h 642893"/>
                <a:gd name="connsiteX0" fmla="*/ 2424545 w 2424545"/>
                <a:gd name="connsiteY0" fmla="*/ 342671 h 642893"/>
                <a:gd name="connsiteX1" fmla="*/ 2043545 w 2424545"/>
                <a:gd name="connsiteY1" fmla="*/ 7852 h 642893"/>
                <a:gd name="connsiteX2" fmla="*/ 1547091 w 2424545"/>
                <a:gd name="connsiteY2" fmla="*/ 642852 h 642893"/>
                <a:gd name="connsiteX3" fmla="*/ 1062181 w 2424545"/>
                <a:gd name="connsiteY3" fmla="*/ 42488 h 642893"/>
                <a:gd name="connsiteX4" fmla="*/ 577273 w 2424545"/>
                <a:gd name="connsiteY4" fmla="*/ 619761 h 642893"/>
                <a:gd name="connsiteX5" fmla="*/ 242454 w 2424545"/>
                <a:gd name="connsiteY5" fmla="*/ 296489 h 642893"/>
                <a:gd name="connsiteX6" fmla="*/ 0 w 2424545"/>
                <a:gd name="connsiteY6" fmla="*/ 65579 h 642893"/>
                <a:gd name="connsiteX0" fmla="*/ 2424545 w 2424545"/>
                <a:gd name="connsiteY0" fmla="*/ 342671 h 642893"/>
                <a:gd name="connsiteX1" fmla="*/ 2043545 w 2424545"/>
                <a:gd name="connsiteY1" fmla="*/ 7852 h 642893"/>
                <a:gd name="connsiteX2" fmla="*/ 1547091 w 2424545"/>
                <a:gd name="connsiteY2" fmla="*/ 642852 h 642893"/>
                <a:gd name="connsiteX3" fmla="*/ 1062181 w 2424545"/>
                <a:gd name="connsiteY3" fmla="*/ 42488 h 642893"/>
                <a:gd name="connsiteX4" fmla="*/ 577273 w 2424545"/>
                <a:gd name="connsiteY4" fmla="*/ 619761 h 642893"/>
                <a:gd name="connsiteX5" fmla="*/ 242454 w 2424545"/>
                <a:gd name="connsiteY5" fmla="*/ 296489 h 642893"/>
                <a:gd name="connsiteX6" fmla="*/ 0 w 2424545"/>
                <a:gd name="connsiteY6" fmla="*/ 65579 h 642893"/>
                <a:gd name="connsiteX0" fmla="*/ 2432360 w 2432360"/>
                <a:gd name="connsiteY0" fmla="*/ 342671 h 642893"/>
                <a:gd name="connsiteX1" fmla="*/ 2051360 w 2432360"/>
                <a:gd name="connsiteY1" fmla="*/ 7852 h 642893"/>
                <a:gd name="connsiteX2" fmla="*/ 1554906 w 2432360"/>
                <a:gd name="connsiteY2" fmla="*/ 642852 h 642893"/>
                <a:gd name="connsiteX3" fmla="*/ 1069996 w 2432360"/>
                <a:gd name="connsiteY3" fmla="*/ 42488 h 642893"/>
                <a:gd name="connsiteX4" fmla="*/ 585088 w 2432360"/>
                <a:gd name="connsiteY4" fmla="*/ 619761 h 642893"/>
                <a:gd name="connsiteX5" fmla="*/ 250269 w 2432360"/>
                <a:gd name="connsiteY5" fmla="*/ 296489 h 642893"/>
                <a:gd name="connsiteX6" fmla="*/ 0 w 2432360"/>
                <a:gd name="connsiteY6" fmla="*/ 42133 h 642893"/>
                <a:gd name="connsiteX0" fmla="*/ 2432360 w 2432360"/>
                <a:gd name="connsiteY0" fmla="*/ 342671 h 642893"/>
                <a:gd name="connsiteX1" fmla="*/ 2051360 w 2432360"/>
                <a:gd name="connsiteY1" fmla="*/ 7852 h 642893"/>
                <a:gd name="connsiteX2" fmla="*/ 1554906 w 2432360"/>
                <a:gd name="connsiteY2" fmla="*/ 642852 h 642893"/>
                <a:gd name="connsiteX3" fmla="*/ 1069996 w 2432360"/>
                <a:gd name="connsiteY3" fmla="*/ 42488 h 642893"/>
                <a:gd name="connsiteX4" fmla="*/ 585088 w 2432360"/>
                <a:gd name="connsiteY4" fmla="*/ 619761 h 642893"/>
                <a:gd name="connsiteX5" fmla="*/ 281531 w 2432360"/>
                <a:gd name="connsiteY5" fmla="*/ 319935 h 642893"/>
                <a:gd name="connsiteX6" fmla="*/ 0 w 2432360"/>
                <a:gd name="connsiteY6" fmla="*/ 42133 h 642893"/>
                <a:gd name="connsiteX0" fmla="*/ 2432360 w 2432360"/>
                <a:gd name="connsiteY0" fmla="*/ 342671 h 642893"/>
                <a:gd name="connsiteX1" fmla="*/ 2051360 w 2432360"/>
                <a:gd name="connsiteY1" fmla="*/ 7852 h 642893"/>
                <a:gd name="connsiteX2" fmla="*/ 1554906 w 2432360"/>
                <a:gd name="connsiteY2" fmla="*/ 642852 h 642893"/>
                <a:gd name="connsiteX3" fmla="*/ 1069996 w 2432360"/>
                <a:gd name="connsiteY3" fmla="*/ 42488 h 642893"/>
                <a:gd name="connsiteX4" fmla="*/ 585088 w 2432360"/>
                <a:gd name="connsiteY4" fmla="*/ 619761 h 642893"/>
                <a:gd name="connsiteX5" fmla="*/ 281531 w 2432360"/>
                <a:gd name="connsiteY5" fmla="*/ 319935 h 642893"/>
                <a:gd name="connsiteX6" fmla="*/ 0 w 2432360"/>
                <a:gd name="connsiteY6" fmla="*/ 42133 h 642893"/>
                <a:gd name="connsiteX0" fmla="*/ 2432360 w 2432360"/>
                <a:gd name="connsiteY0" fmla="*/ 316289 h 616471"/>
                <a:gd name="connsiteX1" fmla="*/ 2055268 w 2432360"/>
                <a:gd name="connsiteY1" fmla="*/ 8824 h 616471"/>
                <a:gd name="connsiteX2" fmla="*/ 1554906 w 2432360"/>
                <a:gd name="connsiteY2" fmla="*/ 616470 h 616471"/>
                <a:gd name="connsiteX3" fmla="*/ 1069996 w 2432360"/>
                <a:gd name="connsiteY3" fmla="*/ 16106 h 616471"/>
                <a:gd name="connsiteX4" fmla="*/ 585088 w 2432360"/>
                <a:gd name="connsiteY4" fmla="*/ 593379 h 616471"/>
                <a:gd name="connsiteX5" fmla="*/ 281531 w 2432360"/>
                <a:gd name="connsiteY5" fmla="*/ 293553 h 616471"/>
                <a:gd name="connsiteX6" fmla="*/ 0 w 2432360"/>
                <a:gd name="connsiteY6" fmla="*/ 15751 h 616471"/>
                <a:gd name="connsiteX0" fmla="*/ 2432360 w 2432360"/>
                <a:gd name="connsiteY0" fmla="*/ 307492 h 607674"/>
                <a:gd name="connsiteX1" fmla="*/ 2055268 w 2432360"/>
                <a:gd name="connsiteY1" fmla="*/ 27 h 607674"/>
                <a:gd name="connsiteX2" fmla="*/ 1554906 w 2432360"/>
                <a:gd name="connsiteY2" fmla="*/ 607673 h 607674"/>
                <a:gd name="connsiteX3" fmla="*/ 1069996 w 2432360"/>
                <a:gd name="connsiteY3" fmla="*/ 7309 h 607674"/>
                <a:gd name="connsiteX4" fmla="*/ 585088 w 2432360"/>
                <a:gd name="connsiteY4" fmla="*/ 584582 h 607674"/>
                <a:gd name="connsiteX5" fmla="*/ 281531 w 2432360"/>
                <a:gd name="connsiteY5" fmla="*/ 284756 h 607674"/>
                <a:gd name="connsiteX6" fmla="*/ 0 w 2432360"/>
                <a:gd name="connsiteY6" fmla="*/ 6954 h 607674"/>
                <a:gd name="connsiteX0" fmla="*/ 2432360 w 2432360"/>
                <a:gd name="connsiteY0" fmla="*/ 311399 h 611584"/>
                <a:gd name="connsiteX1" fmla="*/ 2094344 w 2432360"/>
                <a:gd name="connsiteY1" fmla="*/ 26 h 611584"/>
                <a:gd name="connsiteX2" fmla="*/ 1554906 w 2432360"/>
                <a:gd name="connsiteY2" fmla="*/ 611580 h 611584"/>
                <a:gd name="connsiteX3" fmla="*/ 1069996 w 2432360"/>
                <a:gd name="connsiteY3" fmla="*/ 11216 h 611584"/>
                <a:gd name="connsiteX4" fmla="*/ 585088 w 2432360"/>
                <a:gd name="connsiteY4" fmla="*/ 588489 h 611584"/>
                <a:gd name="connsiteX5" fmla="*/ 281531 w 2432360"/>
                <a:gd name="connsiteY5" fmla="*/ 288663 h 611584"/>
                <a:gd name="connsiteX6" fmla="*/ 0 w 2432360"/>
                <a:gd name="connsiteY6" fmla="*/ 10861 h 611584"/>
                <a:gd name="connsiteX0" fmla="*/ 2432360 w 2432360"/>
                <a:gd name="connsiteY0" fmla="*/ 311399 h 611584"/>
                <a:gd name="connsiteX1" fmla="*/ 2094344 w 2432360"/>
                <a:gd name="connsiteY1" fmla="*/ 26 h 611584"/>
                <a:gd name="connsiteX2" fmla="*/ 1554906 w 2432360"/>
                <a:gd name="connsiteY2" fmla="*/ 611580 h 611584"/>
                <a:gd name="connsiteX3" fmla="*/ 1069996 w 2432360"/>
                <a:gd name="connsiteY3" fmla="*/ 11216 h 611584"/>
                <a:gd name="connsiteX4" fmla="*/ 585088 w 2432360"/>
                <a:gd name="connsiteY4" fmla="*/ 588489 h 611584"/>
                <a:gd name="connsiteX5" fmla="*/ 281531 w 2432360"/>
                <a:gd name="connsiteY5" fmla="*/ 288663 h 611584"/>
                <a:gd name="connsiteX6" fmla="*/ 0 w 2432360"/>
                <a:gd name="connsiteY6" fmla="*/ 10861 h 611584"/>
                <a:gd name="connsiteX0" fmla="*/ 2432360 w 2432360"/>
                <a:gd name="connsiteY0" fmla="*/ 320681 h 624773"/>
                <a:gd name="connsiteX1" fmla="*/ 2094344 w 2432360"/>
                <a:gd name="connsiteY1" fmla="*/ 9308 h 624773"/>
                <a:gd name="connsiteX2" fmla="*/ 1586168 w 2432360"/>
                <a:gd name="connsiteY2" fmla="*/ 624769 h 624773"/>
                <a:gd name="connsiteX3" fmla="*/ 1069996 w 2432360"/>
                <a:gd name="connsiteY3" fmla="*/ 20498 h 624773"/>
                <a:gd name="connsiteX4" fmla="*/ 585088 w 2432360"/>
                <a:gd name="connsiteY4" fmla="*/ 597771 h 624773"/>
                <a:gd name="connsiteX5" fmla="*/ 281531 w 2432360"/>
                <a:gd name="connsiteY5" fmla="*/ 297945 h 624773"/>
                <a:gd name="connsiteX6" fmla="*/ 0 w 2432360"/>
                <a:gd name="connsiteY6" fmla="*/ 20143 h 624773"/>
                <a:gd name="connsiteX0" fmla="*/ 2432360 w 2432360"/>
                <a:gd name="connsiteY0" fmla="*/ 320681 h 624770"/>
                <a:gd name="connsiteX1" fmla="*/ 2094344 w 2432360"/>
                <a:gd name="connsiteY1" fmla="*/ 9308 h 624770"/>
                <a:gd name="connsiteX2" fmla="*/ 1586168 w 2432360"/>
                <a:gd name="connsiteY2" fmla="*/ 624769 h 624770"/>
                <a:gd name="connsiteX3" fmla="*/ 1112981 w 2432360"/>
                <a:gd name="connsiteY3" fmla="*/ 16591 h 624770"/>
                <a:gd name="connsiteX4" fmla="*/ 585088 w 2432360"/>
                <a:gd name="connsiteY4" fmla="*/ 597771 h 624770"/>
                <a:gd name="connsiteX5" fmla="*/ 281531 w 2432360"/>
                <a:gd name="connsiteY5" fmla="*/ 297945 h 624770"/>
                <a:gd name="connsiteX6" fmla="*/ 0 w 2432360"/>
                <a:gd name="connsiteY6" fmla="*/ 20143 h 624770"/>
                <a:gd name="connsiteX0" fmla="*/ 2432360 w 2432360"/>
                <a:gd name="connsiteY0" fmla="*/ 320681 h 624770"/>
                <a:gd name="connsiteX1" fmla="*/ 2094344 w 2432360"/>
                <a:gd name="connsiteY1" fmla="*/ 9308 h 624770"/>
                <a:gd name="connsiteX2" fmla="*/ 1586168 w 2432360"/>
                <a:gd name="connsiteY2" fmla="*/ 624769 h 624770"/>
                <a:gd name="connsiteX3" fmla="*/ 1112981 w 2432360"/>
                <a:gd name="connsiteY3" fmla="*/ 16591 h 624770"/>
                <a:gd name="connsiteX4" fmla="*/ 585088 w 2432360"/>
                <a:gd name="connsiteY4" fmla="*/ 597771 h 624770"/>
                <a:gd name="connsiteX5" fmla="*/ 281531 w 2432360"/>
                <a:gd name="connsiteY5" fmla="*/ 297945 h 624770"/>
                <a:gd name="connsiteX6" fmla="*/ 0 w 2432360"/>
                <a:gd name="connsiteY6" fmla="*/ 20143 h 624770"/>
                <a:gd name="connsiteX0" fmla="*/ 2094344 w 2094344"/>
                <a:gd name="connsiteY0" fmla="*/ 0 h 615462"/>
                <a:gd name="connsiteX1" fmla="*/ 1586168 w 2094344"/>
                <a:gd name="connsiteY1" fmla="*/ 615461 h 615462"/>
                <a:gd name="connsiteX2" fmla="*/ 1112981 w 2094344"/>
                <a:gd name="connsiteY2" fmla="*/ 7283 h 615462"/>
                <a:gd name="connsiteX3" fmla="*/ 585088 w 2094344"/>
                <a:gd name="connsiteY3" fmla="*/ 588463 h 615462"/>
                <a:gd name="connsiteX4" fmla="*/ 281531 w 2094344"/>
                <a:gd name="connsiteY4" fmla="*/ 288637 h 615462"/>
                <a:gd name="connsiteX5" fmla="*/ 0 w 2094344"/>
                <a:gd name="connsiteY5" fmla="*/ 10835 h 615462"/>
                <a:gd name="connsiteX0" fmla="*/ 1586168 w 1586168"/>
                <a:gd name="connsiteY0" fmla="*/ 608204 h 608205"/>
                <a:gd name="connsiteX1" fmla="*/ 1112981 w 1586168"/>
                <a:gd name="connsiteY1" fmla="*/ 26 h 608205"/>
                <a:gd name="connsiteX2" fmla="*/ 585088 w 1586168"/>
                <a:gd name="connsiteY2" fmla="*/ 581206 h 608205"/>
                <a:gd name="connsiteX3" fmla="*/ 281531 w 1586168"/>
                <a:gd name="connsiteY3" fmla="*/ 281380 h 608205"/>
                <a:gd name="connsiteX4" fmla="*/ 0 w 1586168"/>
                <a:gd name="connsiteY4" fmla="*/ 3578 h 608205"/>
                <a:gd name="connsiteX0" fmla="*/ 1112981 w 1112981"/>
                <a:gd name="connsiteY0" fmla="*/ 26 h 581267"/>
                <a:gd name="connsiteX1" fmla="*/ 585088 w 1112981"/>
                <a:gd name="connsiteY1" fmla="*/ 581206 h 581267"/>
                <a:gd name="connsiteX2" fmla="*/ 281531 w 1112981"/>
                <a:gd name="connsiteY2" fmla="*/ 281380 h 581267"/>
                <a:gd name="connsiteX3" fmla="*/ 0 w 1112981"/>
                <a:gd name="connsiteY3" fmla="*/ 3578 h 581267"/>
                <a:gd name="connsiteX0" fmla="*/ 585088 w 585088"/>
                <a:gd name="connsiteY0" fmla="*/ 577696 h 577757"/>
                <a:gd name="connsiteX1" fmla="*/ 281531 w 585088"/>
                <a:gd name="connsiteY1" fmla="*/ 277870 h 577757"/>
                <a:gd name="connsiteX2" fmla="*/ 0 w 585088"/>
                <a:gd name="connsiteY2" fmla="*/ 68 h 57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5088" h="577757">
                  <a:moveTo>
                    <a:pt x="585088" y="577696"/>
                  </a:moveTo>
                  <a:cubicBezTo>
                    <a:pt x="438697" y="581603"/>
                    <a:pt x="351692" y="397587"/>
                    <a:pt x="281531" y="277870"/>
                  </a:cubicBezTo>
                  <a:cubicBezTo>
                    <a:pt x="211370" y="158153"/>
                    <a:pt x="103909" y="-3780"/>
                    <a:pt x="0" y="68"/>
                  </a:cubicBezTo>
                </a:path>
              </a:pathLst>
            </a:cu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 flipV="1">
              <a:off x="3078552" y="2232035"/>
              <a:ext cx="585088" cy="577757"/>
            </a:xfrm>
            <a:custGeom>
              <a:avLst/>
              <a:gdLst>
                <a:gd name="connsiteX0" fmla="*/ 2470727 w 2470727"/>
                <a:gd name="connsiteY0" fmla="*/ 331508 h 631731"/>
                <a:gd name="connsiteX1" fmla="*/ 2008909 w 2470727"/>
                <a:gd name="connsiteY1" fmla="*/ 8235 h 631731"/>
                <a:gd name="connsiteX2" fmla="*/ 1524000 w 2470727"/>
                <a:gd name="connsiteY2" fmla="*/ 631689 h 631731"/>
                <a:gd name="connsiteX3" fmla="*/ 981363 w 2470727"/>
                <a:gd name="connsiteY3" fmla="*/ 42871 h 631731"/>
                <a:gd name="connsiteX4" fmla="*/ 588818 w 2470727"/>
                <a:gd name="connsiteY4" fmla="*/ 608598 h 631731"/>
                <a:gd name="connsiteX5" fmla="*/ 288636 w 2470727"/>
                <a:gd name="connsiteY5" fmla="*/ 285326 h 631731"/>
                <a:gd name="connsiteX6" fmla="*/ 0 w 2470727"/>
                <a:gd name="connsiteY6" fmla="*/ 31326 h 631731"/>
                <a:gd name="connsiteX0" fmla="*/ 2470727 w 2470727"/>
                <a:gd name="connsiteY0" fmla="*/ 342671 h 642926"/>
                <a:gd name="connsiteX1" fmla="*/ 2089727 w 2470727"/>
                <a:gd name="connsiteY1" fmla="*/ 7852 h 642926"/>
                <a:gd name="connsiteX2" fmla="*/ 1524000 w 2470727"/>
                <a:gd name="connsiteY2" fmla="*/ 642852 h 642926"/>
                <a:gd name="connsiteX3" fmla="*/ 981363 w 2470727"/>
                <a:gd name="connsiteY3" fmla="*/ 54034 h 642926"/>
                <a:gd name="connsiteX4" fmla="*/ 588818 w 2470727"/>
                <a:gd name="connsiteY4" fmla="*/ 619761 h 642926"/>
                <a:gd name="connsiteX5" fmla="*/ 288636 w 2470727"/>
                <a:gd name="connsiteY5" fmla="*/ 296489 h 642926"/>
                <a:gd name="connsiteX6" fmla="*/ 0 w 2470727"/>
                <a:gd name="connsiteY6" fmla="*/ 42489 h 642926"/>
                <a:gd name="connsiteX0" fmla="*/ 2470727 w 2470727"/>
                <a:gd name="connsiteY0" fmla="*/ 335825 h 636080"/>
                <a:gd name="connsiteX1" fmla="*/ 2089727 w 2470727"/>
                <a:gd name="connsiteY1" fmla="*/ 1006 h 636080"/>
                <a:gd name="connsiteX2" fmla="*/ 1524000 w 2470727"/>
                <a:gd name="connsiteY2" fmla="*/ 636006 h 636080"/>
                <a:gd name="connsiteX3" fmla="*/ 981363 w 2470727"/>
                <a:gd name="connsiteY3" fmla="*/ 47188 h 636080"/>
                <a:gd name="connsiteX4" fmla="*/ 588818 w 2470727"/>
                <a:gd name="connsiteY4" fmla="*/ 612915 h 636080"/>
                <a:gd name="connsiteX5" fmla="*/ 288636 w 2470727"/>
                <a:gd name="connsiteY5" fmla="*/ 289643 h 636080"/>
                <a:gd name="connsiteX6" fmla="*/ 0 w 2470727"/>
                <a:gd name="connsiteY6" fmla="*/ 35643 h 636080"/>
                <a:gd name="connsiteX0" fmla="*/ 2470727 w 2470727"/>
                <a:gd name="connsiteY0" fmla="*/ 342671 h 642926"/>
                <a:gd name="connsiteX1" fmla="*/ 2089727 w 2470727"/>
                <a:gd name="connsiteY1" fmla="*/ 7852 h 642926"/>
                <a:gd name="connsiteX2" fmla="*/ 1593273 w 2470727"/>
                <a:gd name="connsiteY2" fmla="*/ 642852 h 642926"/>
                <a:gd name="connsiteX3" fmla="*/ 981363 w 2470727"/>
                <a:gd name="connsiteY3" fmla="*/ 54034 h 642926"/>
                <a:gd name="connsiteX4" fmla="*/ 588818 w 2470727"/>
                <a:gd name="connsiteY4" fmla="*/ 619761 h 642926"/>
                <a:gd name="connsiteX5" fmla="*/ 288636 w 2470727"/>
                <a:gd name="connsiteY5" fmla="*/ 296489 h 642926"/>
                <a:gd name="connsiteX6" fmla="*/ 0 w 2470727"/>
                <a:gd name="connsiteY6" fmla="*/ 42489 h 642926"/>
                <a:gd name="connsiteX0" fmla="*/ 2470727 w 2470727"/>
                <a:gd name="connsiteY0" fmla="*/ 342671 h 642893"/>
                <a:gd name="connsiteX1" fmla="*/ 2089727 w 2470727"/>
                <a:gd name="connsiteY1" fmla="*/ 7852 h 642893"/>
                <a:gd name="connsiteX2" fmla="*/ 1593273 w 2470727"/>
                <a:gd name="connsiteY2" fmla="*/ 642852 h 642893"/>
                <a:gd name="connsiteX3" fmla="*/ 1108363 w 2470727"/>
                <a:gd name="connsiteY3" fmla="*/ 42488 h 642893"/>
                <a:gd name="connsiteX4" fmla="*/ 588818 w 2470727"/>
                <a:gd name="connsiteY4" fmla="*/ 619761 h 642893"/>
                <a:gd name="connsiteX5" fmla="*/ 288636 w 2470727"/>
                <a:gd name="connsiteY5" fmla="*/ 296489 h 642893"/>
                <a:gd name="connsiteX6" fmla="*/ 0 w 2470727"/>
                <a:gd name="connsiteY6" fmla="*/ 42489 h 642893"/>
                <a:gd name="connsiteX0" fmla="*/ 2470727 w 2470727"/>
                <a:gd name="connsiteY0" fmla="*/ 342671 h 642893"/>
                <a:gd name="connsiteX1" fmla="*/ 2089727 w 2470727"/>
                <a:gd name="connsiteY1" fmla="*/ 7852 h 642893"/>
                <a:gd name="connsiteX2" fmla="*/ 1593273 w 2470727"/>
                <a:gd name="connsiteY2" fmla="*/ 642852 h 642893"/>
                <a:gd name="connsiteX3" fmla="*/ 1108363 w 2470727"/>
                <a:gd name="connsiteY3" fmla="*/ 42488 h 642893"/>
                <a:gd name="connsiteX4" fmla="*/ 623455 w 2470727"/>
                <a:gd name="connsiteY4" fmla="*/ 619761 h 642893"/>
                <a:gd name="connsiteX5" fmla="*/ 288636 w 2470727"/>
                <a:gd name="connsiteY5" fmla="*/ 296489 h 642893"/>
                <a:gd name="connsiteX6" fmla="*/ 0 w 2470727"/>
                <a:gd name="connsiteY6" fmla="*/ 42489 h 642893"/>
                <a:gd name="connsiteX0" fmla="*/ 2470727 w 2470727"/>
                <a:gd name="connsiteY0" fmla="*/ 342671 h 642893"/>
                <a:gd name="connsiteX1" fmla="*/ 2089727 w 2470727"/>
                <a:gd name="connsiteY1" fmla="*/ 7852 h 642893"/>
                <a:gd name="connsiteX2" fmla="*/ 1593273 w 2470727"/>
                <a:gd name="connsiteY2" fmla="*/ 642852 h 642893"/>
                <a:gd name="connsiteX3" fmla="*/ 1108363 w 2470727"/>
                <a:gd name="connsiteY3" fmla="*/ 42488 h 642893"/>
                <a:gd name="connsiteX4" fmla="*/ 623455 w 2470727"/>
                <a:gd name="connsiteY4" fmla="*/ 619761 h 642893"/>
                <a:gd name="connsiteX5" fmla="*/ 288636 w 2470727"/>
                <a:gd name="connsiteY5" fmla="*/ 296489 h 642893"/>
                <a:gd name="connsiteX6" fmla="*/ 0 w 2470727"/>
                <a:gd name="connsiteY6" fmla="*/ 30943 h 642893"/>
                <a:gd name="connsiteX0" fmla="*/ 2470727 w 2470727"/>
                <a:gd name="connsiteY0" fmla="*/ 342671 h 642893"/>
                <a:gd name="connsiteX1" fmla="*/ 2089727 w 2470727"/>
                <a:gd name="connsiteY1" fmla="*/ 7852 h 642893"/>
                <a:gd name="connsiteX2" fmla="*/ 1593273 w 2470727"/>
                <a:gd name="connsiteY2" fmla="*/ 642852 h 642893"/>
                <a:gd name="connsiteX3" fmla="*/ 1108363 w 2470727"/>
                <a:gd name="connsiteY3" fmla="*/ 42488 h 642893"/>
                <a:gd name="connsiteX4" fmla="*/ 623455 w 2470727"/>
                <a:gd name="connsiteY4" fmla="*/ 619761 h 642893"/>
                <a:gd name="connsiteX5" fmla="*/ 288636 w 2470727"/>
                <a:gd name="connsiteY5" fmla="*/ 296489 h 642893"/>
                <a:gd name="connsiteX6" fmla="*/ 0 w 2470727"/>
                <a:gd name="connsiteY6" fmla="*/ 30943 h 642893"/>
                <a:gd name="connsiteX0" fmla="*/ 2470727 w 2470727"/>
                <a:gd name="connsiteY0" fmla="*/ 342671 h 642893"/>
                <a:gd name="connsiteX1" fmla="*/ 2089727 w 2470727"/>
                <a:gd name="connsiteY1" fmla="*/ 7852 h 642893"/>
                <a:gd name="connsiteX2" fmla="*/ 1593273 w 2470727"/>
                <a:gd name="connsiteY2" fmla="*/ 642852 h 642893"/>
                <a:gd name="connsiteX3" fmla="*/ 1108363 w 2470727"/>
                <a:gd name="connsiteY3" fmla="*/ 42488 h 642893"/>
                <a:gd name="connsiteX4" fmla="*/ 623455 w 2470727"/>
                <a:gd name="connsiteY4" fmla="*/ 619761 h 642893"/>
                <a:gd name="connsiteX5" fmla="*/ 288636 w 2470727"/>
                <a:gd name="connsiteY5" fmla="*/ 296489 h 642893"/>
                <a:gd name="connsiteX6" fmla="*/ 0 w 2470727"/>
                <a:gd name="connsiteY6" fmla="*/ 30943 h 642893"/>
                <a:gd name="connsiteX0" fmla="*/ 2586181 w 2586181"/>
                <a:gd name="connsiteY0" fmla="*/ 342671 h 642893"/>
                <a:gd name="connsiteX1" fmla="*/ 2205181 w 2586181"/>
                <a:gd name="connsiteY1" fmla="*/ 7852 h 642893"/>
                <a:gd name="connsiteX2" fmla="*/ 1708727 w 2586181"/>
                <a:gd name="connsiteY2" fmla="*/ 642852 h 642893"/>
                <a:gd name="connsiteX3" fmla="*/ 1223817 w 2586181"/>
                <a:gd name="connsiteY3" fmla="*/ 42488 h 642893"/>
                <a:gd name="connsiteX4" fmla="*/ 738909 w 2586181"/>
                <a:gd name="connsiteY4" fmla="*/ 619761 h 642893"/>
                <a:gd name="connsiteX5" fmla="*/ 404090 w 2586181"/>
                <a:gd name="connsiteY5" fmla="*/ 296489 h 642893"/>
                <a:gd name="connsiteX6" fmla="*/ 0 w 2586181"/>
                <a:gd name="connsiteY6" fmla="*/ 192579 h 642893"/>
                <a:gd name="connsiteX0" fmla="*/ 2424545 w 2424545"/>
                <a:gd name="connsiteY0" fmla="*/ 342671 h 642893"/>
                <a:gd name="connsiteX1" fmla="*/ 2043545 w 2424545"/>
                <a:gd name="connsiteY1" fmla="*/ 7852 h 642893"/>
                <a:gd name="connsiteX2" fmla="*/ 1547091 w 2424545"/>
                <a:gd name="connsiteY2" fmla="*/ 642852 h 642893"/>
                <a:gd name="connsiteX3" fmla="*/ 1062181 w 2424545"/>
                <a:gd name="connsiteY3" fmla="*/ 42488 h 642893"/>
                <a:gd name="connsiteX4" fmla="*/ 577273 w 2424545"/>
                <a:gd name="connsiteY4" fmla="*/ 619761 h 642893"/>
                <a:gd name="connsiteX5" fmla="*/ 242454 w 2424545"/>
                <a:gd name="connsiteY5" fmla="*/ 296489 h 642893"/>
                <a:gd name="connsiteX6" fmla="*/ 0 w 2424545"/>
                <a:gd name="connsiteY6" fmla="*/ 65579 h 642893"/>
                <a:gd name="connsiteX0" fmla="*/ 2424545 w 2424545"/>
                <a:gd name="connsiteY0" fmla="*/ 342671 h 642893"/>
                <a:gd name="connsiteX1" fmla="*/ 2043545 w 2424545"/>
                <a:gd name="connsiteY1" fmla="*/ 7852 h 642893"/>
                <a:gd name="connsiteX2" fmla="*/ 1547091 w 2424545"/>
                <a:gd name="connsiteY2" fmla="*/ 642852 h 642893"/>
                <a:gd name="connsiteX3" fmla="*/ 1062181 w 2424545"/>
                <a:gd name="connsiteY3" fmla="*/ 42488 h 642893"/>
                <a:gd name="connsiteX4" fmla="*/ 577273 w 2424545"/>
                <a:gd name="connsiteY4" fmla="*/ 619761 h 642893"/>
                <a:gd name="connsiteX5" fmla="*/ 242454 w 2424545"/>
                <a:gd name="connsiteY5" fmla="*/ 296489 h 642893"/>
                <a:gd name="connsiteX6" fmla="*/ 0 w 2424545"/>
                <a:gd name="connsiteY6" fmla="*/ 65579 h 642893"/>
                <a:gd name="connsiteX0" fmla="*/ 2432360 w 2432360"/>
                <a:gd name="connsiteY0" fmla="*/ 342671 h 642893"/>
                <a:gd name="connsiteX1" fmla="*/ 2051360 w 2432360"/>
                <a:gd name="connsiteY1" fmla="*/ 7852 h 642893"/>
                <a:gd name="connsiteX2" fmla="*/ 1554906 w 2432360"/>
                <a:gd name="connsiteY2" fmla="*/ 642852 h 642893"/>
                <a:gd name="connsiteX3" fmla="*/ 1069996 w 2432360"/>
                <a:gd name="connsiteY3" fmla="*/ 42488 h 642893"/>
                <a:gd name="connsiteX4" fmla="*/ 585088 w 2432360"/>
                <a:gd name="connsiteY4" fmla="*/ 619761 h 642893"/>
                <a:gd name="connsiteX5" fmla="*/ 250269 w 2432360"/>
                <a:gd name="connsiteY5" fmla="*/ 296489 h 642893"/>
                <a:gd name="connsiteX6" fmla="*/ 0 w 2432360"/>
                <a:gd name="connsiteY6" fmla="*/ 42133 h 642893"/>
                <a:gd name="connsiteX0" fmla="*/ 2432360 w 2432360"/>
                <a:gd name="connsiteY0" fmla="*/ 342671 h 642893"/>
                <a:gd name="connsiteX1" fmla="*/ 2051360 w 2432360"/>
                <a:gd name="connsiteY1" fmla="*/ 7852 h 642893"/>
                <a:gd name="connsiteX2" fmla="*/ 1554906 w 2432360"/>
                <a:gd name="connsiteY2" fmla="*/ 642852 h 642893"/>
                <a:gd name="connsiteX3" fmla="*/ 1069996 w 2432360"/>
                <a:gd name="connsiteY3" fmla="*/ 42488 h 642893"/>
                <a:gd name="connsiteX4" fmla="*/ 585088 w 2432360"/>
                <a:gd name="connsiteY4" fmla="*/ 619761 h 642893"/>
                <a:gd name="connsiteX5" fmla="*/ 281531 w 2432360"/>
                <a:gd name="connsiteY5" fmla="*/ 319935 h 642893"/>
                <a:gd name="connsiteX6" fmla="*/ 0 w 2432360"/>
                <a:gd name="connsiteY6" fmla="*/ 42133 h 642893"/>
                <a:gd name="connsiteX0" fmla="*/ 2432360 w 2432360"/>
                <a:gd name="connsiteY0" fmla="*/ 342671 h 642893"/>
                <a:gd name="connsiteX1" fmla="*/ 2051360 w 2432360"/>
                <a:gd name="connsiteY1" fmla="*/ 7852 h 642893"/>
                <a:gd name="connsiteX2" fmla="*/ 1554906 w 2432360"/>
                <a:gd name="connsiteY2" fmla="*/ 642852 h 642893"/>
                <a:gd name="connsiteX3" fmla="*/ 1069996 w 2432360"/>
                <a:gd name="connsiteY3" fmla="*/ 42488 h 642893"/>
                <a:gd name="connsiteX4" fmla="*/ 585088 w 2432360"/>
                <a:gd name="connsiteY4" fmla="*/ 619761 h 642893"/>
                <a:gd name="connsiteX5" fmla="*/ 281531 w 2432360"/>
                <a:gd name="connsiteY5" fmla="*/ 319935 h 642893"/>
                <a:gd name="connsiteX6" fmla="*/ 0 w 2432360"/>
                <a:gd name="connsiteY6" fmla="*/ 42133 h 642893"/>
                <a:gd name="connsiteX0" fmla="*/ 2432360 w 2432360"/>
                <a:gd name="connsiteY0" fmla="*/ 316289 h 616471"/>
                <a:gd name="connsiteX1" fmla="*/ 2055268 w 2432360"/>
                <a:gd name="connsiteY1" fmla="*/ 8824 h 616471"/>
                <a:gd name="connsiteX2" fmla="*/ 1554906 w 2432360"/>
                <a:gd name="connsiteY2" fmla="*/ 616470 h 616471"/>
                <a:gd name="connsiteX3" fmla="*/ 1069996 w 2432360"/>
                <a:gd name="connsiteY3" fmla="*/ 16106 h 616471"/>
                <a:gd name="connsiteX4" fmla="*/ 585088 w 2432360"/>
                <a:gd name="connsiteY4" fmla="*/ 593379 h 616471"/>
                <a:gd name="connsiteX5" fmla="*/ 281531 w 2432360"/>
                <a:gd name="connsiteY5" fmla="*/ 293553 h 616471"/>
                <a:gd name="connsiteX6" fmla="*/ 0 w 2432360"/>
                <a:gd name="connsiteY6" fmla="*/ 15751 h 616471"/>
                <a:gd name="connsiteX0" fmla="*/ 2432360 w 2432360"/>
                <a:gd name="connsiteY0" fmla="*/ 307492 h 607674"/>
                <a:gd name="connsiteX1" fmla="*/ 2055268 w 2432360"/>
                <a:gd name="connsiteY1" fmla="*/ 27 h 607674"/>
                <a:gd name="connsiteX2" fmla="*/ 1554906 w 2432360"/>
                <a:gd name="connsiteY2" fmla="*/ 607673 h 607674"/>
                <a:gd name="connsiteX3" fmla="*/ 1069996 w 2432360"/>
                <a:gd name="connsiteY3" fmla="*/ 7309 h 607674"/>
                <a:gd name="connsiteX4" fmla="*/ 585088 w 2432360"/>
                <a:gd name="connsiteY4" fmla="*/ 584582 h 607674"/>
                <a:gd name="connsiteX5" fmla="*/ 281531 w 2432360"/>
                <a:gd name="connsiteY5" fmla="*/ 284756 h 607674"/>
                <a:gd name="connsiteX6" fmla="*/ 0 w 2432360"/>
                <a:gd name="connsiteY6" fmla="*/ 6954 h 607674"/>
                <a:gd name="connsiteX0" fmla="*/ 2432360 w 2432360"/>
                <a:gd name="connsiteY0" fmla="*/ 311399 h 611584"/>
                <a:gd name="connsiteX1" fmla="*/ 2094344 w 2432360"/>
                <a:gd name="connsiteY1" fmla="*/ 26 h 611584"/>
                <a:gd name="connsiteX2" fmla="*/ 1554906 w 2432360"/>
                <a:gd name="connsiteY2" fmla="*/ 611580 h 611584"/>
                <a:gd name="connsiteX3" fmla="*/ 1069996 w 2432360"/>
                <a:gd name="connsiteY3" fmla="*/ 11216 h 611584"/>
                <a:gd name="connsiteX4" fmla="*/ 585088 w 2432360"/>
                <a:gd name="connsiteY4" fmla="*/ 588489 h 611584"/>
                <a:gd name="connsiteX5" fmla="*/ 281531 w 2432360"/>
                <a:gd name="connsiteY5" fmla="*/ 288663 h 611584"/>
                <a:gd name="connsiteX6" fmla="*/ 0 w 2432360"/>
                <a:gd name="connsiteY6" fmla="*/ 10861 h 611584"/>
                <a:gd name="connsiteX0" fmla="*/ 2432360 w 2432360"/>
                <a:gd name="connsiteY0" fmla="*/ 311399 h 611584"/>
                <a:gd name="connsiteX1" fmla="*/ 2094344 w 2432360"/>
                <a:gd name="connsiteY1" fmla="*/ 26 h 611584"/>
                <a:gd name="connsiteX2" fmla="*/ 1554906 w 2432360"/>
                <a:gd name="connsiteY2" fmla="*/ 611580 h 611584"/>
                <a:gd name="connsiteX3" fmla="*/ 1069996 w 2432360"/>
                <a:gd name="connsiteY3" fmla="*/ 11216 h 611584"/>
                <a:gd name="connsiteX4" fmla="*/ 585088 w 2432360"/>
                <a:gd name="connsiteY4" fmla="*/ 588489 h 611584"/>
                <a:gd name="connsiteX5" fmla="*/ 281531 w 2432360"/>
                <a:gd name="connsiteY5" fmla="*/ 288663 h 611584"/>
                <a:gd name="connsiteX6" fmla="*/ 0 w 2432360"/>
                <a:gd name="connsiteY6" fmla="*/ 10861 h 611584"/>
                <a:gd name="connsiteX0" fmla="*/ 2432360 w 2432360"/>
                <a:gd name="connsiteY0" fmla="*/ 320681 h 624773"/>
                <a:gd name="connsiteX1" fmla="*/ 2094344 w 2432360"/>
                <a:gd name="connsiteY1" fmla="*/ 9308 h 624773"/>
                <a:gd name="connsiteX2" fmla="*/ 1586168 w 2432360"/>
                <a:gd name="connsiteY2" fmla="*/ 624769 h 624773"/>
                <a:gd name="connsiteX3" fmla="*/ 1069996 w 2432360"/>
                <a:gd name="connsiteY3" fmla="*/ 20498 h 624773"/>
                <a:gd name="connsiteX4" fmla="*/ 585088 w 2432360"/>
                <a:gd name="connsiteY4" fmla="*/ 597771 h 624773"/>
                <a:gd name="connsiteX5" fmla="*/ 281531 w 2432360"/>
                <a:gd name="connsiteY5" fmla="*/ 297945 h 624773"/>
                <a:gd name="connsiteX6" fmla="*/ 0 w 2432360"/>
                <a:gd name="connsiteY6" fmla="*/ 20143 h 624773"/>
                <a:gd name="connsiteX0" fmla="*/ 2432360 w 2432360"/>
                <a:gd name="connsiteY0" fmla="*/ 320681 h 624770"/>
                <a:gd name="connsiteX1" fmla="*/ 2094344 w 2432360"/>
                <a:gd name="connsiteY1" fmla="*/ 9308 h 624770"/>
                <a:gd name="connsiteX2" fmla="*/ 1586168 w 2432360"/>
                <a:gd name="connsiteY2" fmla="*/ 624769 h 624770"/>
                <a:gd name="connsiteX3" fmla="*/ 1112981 w 2432360"/>
                <a:gd name="connsiteY3" fmla="*/ 16591 h 624770"/>
                <a:gd name="connsiteX4" fmla="*/ 585088 w 2432360"/>
                <a:gd name="connsiteY4" fmla="*/ 597771 h 624770"/>
                <a:gd name="connsiteX5" fmla="*/ 281531 w 2432360"/>
                <a:gd name="connsiteY5" fmla="*/ 297945 h 624770"/>
                <a:gd name="connsiteX6" fmla="*/ 0 w 2432360"/>
                <a:gd name="connsiteY6" fmla="*/ 20143 h 624770"/>
                <a:gd name="connsiteX0" fmla="*/ 2432360 w 2432360"/>
                <a:gd name="connsiteY0" fmla="*/ 320681 h 624770"/>
                <a:gd name="connsiteX1" fmla="*/ 2094344 w 2432360"/>
                <a:gd name="connsiteY1" fmla="*/ 9308 h 624770"/>
                <a:gd name="connsiteX2" fmla="*/ 1586168 w 2432360"/>
                <a:gd name="connsiteY2" fmla="*/ 624769 h 624770"/>
                <a:gd name="connsiteX3" fmla="*/ 1112981 w 2432360"/>
                <a:gd name="connsiteY3" fmla="*/ 16591 h 624770"/>
                <a:gd name="connsiteX4" fmla="*/ 585088 w 2432360"/>
                <a:gd name="connsiteY4" fmla="*/ 597771 h 624770"/>
                <a:gd name="connsiteX5" fmla="*/ 281531 w 2432360"/>
                <a:gd name="connsiteY5" fmla="*/ 297945 h 624770"/>
                <a:gd name="connsiteX6" fmla="*/ 0 w 2432360"/>
                <a:gd name="connsiteY6" fmla="*/ 20143 h 624770"/>
                <a:gd name="connsiteX0" fmla="*/ 2094344 w 2094344"/>
                <a:gd name="connsiteY0" fmla="*/ 0 h 615462"/>
                <a:gd name="connsiteX1" fmla="*/ 1586168 w 2094344"/>
                <a:gd name="connsiteY1" fmla="*/ 615461 h 615462"/>
                <a:gd name="connsiteX2" fmla="*/ 1112981 w 2094344"/>
                <a:gd name="connsiteY2" fmla="*/ 7283 h 615462"/>
                <a:gd name="connsiteX3" fmla="*/ 585088 w 2094344"/>
                <a:gd name="connsiteY3" fmla="*/ 588463 h 615462"/>
                <a:gd name="connsiteX4" fmla="*/ 281531 w 2094344"/>
                <a:gd name="connsiteY4" fmla="*/ 288637 h 615462"/>
                <a:gd name="connsiteX5" fmla="*/ 0 w 2094344"/>
                <a:gd name="connsiteY5" fmla="*/ 10835 h 615462"/>
                <a:gd name="connsiteX0" fmla="*/ 1586168 w 1586168"/>
                <a:gd name="connsiteY0" fmla="*/ 608204 h 608205"/>
                <a:gd name="connsiteX1" fmla="*/ 1112981 w 1586168"/>
                <a:gd name="connsiteY1" fmla="*/ 26 h 608205"/>
                <a:gd name="connsiteX2" fmla="*/ 585088 w 1586168"/>
                <a:gd name="connsiteY2" fmla="*/ 581206 h 608205"/>
                <a:gd name="connsiteX3" fmla="*/ 281531 w 1586168"/>
                <a:gd name="connsiteY3" fmla="*/ 281380 h 608205"/>
                <a:gd name="connsiteX4" fmla="*/ 0 w 1586168"/>
                <a:gd name="connsiteY4" fmla="*/ 3578 h 608205"/>
                <a:gd name="connsiteX0" fmla="*/ 1112981 w 1112981"/>
                <a:gd name="connsiteY0" fmla="*/ 26 h 581267"/>
                <a:gd name="connsiteX1" fmla="*/ 585088 w 1112981"/>
                <a:gd name="connsiteY1" fmla="*/ 581206 h 581267"/>
                <a:gd name="connsiteX2" fmla="*/ 281531 w 1112981"/>
                <a:gd name="connsiteY2" fmla="*/ 281380 h 581267"/>
                <a:gd name="connsiteX3" fmla="*/ 0 w 1112981"/>
                <a:gd name="connsiteY3" fmla="*/ 3578 h 581267"/>
                <a:gd name="connsiteX0" fmla="*/ 585088 w 585088"/>
                <a:gd name="connsiteY0" fmla="*/ 577696 h 577757"/>
                <a:gd name="connsiteX1" fmla="*/ 281531 w 585088"/>
                <a:gd name="connsiteY1" fmla="*/ 277870 h 577757"/>
                <a:gd name="connsiteX2" fmla="*/ 0 w 585088"/>
                <a:gd name="connsiteY2" fmla="*/ 68 h 57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5088" h="577757">
                  <a:moveTo>
                    <a:pt x="585088" y="577696"/>
                  </a:moveTo>
                  <a:cubicBezTo>
                    <a:pt x="438697" y="581603"/>
                    <a:pt x="351692" y="397587"/>
                    <a:pt x="281531" y="277870"/>
                  </a:cubicBezTo>
                  <a:cubicBezTo>
                    <a:pt x="211370" y="158153"/>
                    <a:pt x="103909" y="-3780"/>
                    <a:pt x="0" y="68"/>
                  </a:cubicBezTo>
                </a:path>
              </a:pathLst>
            </a:cu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3016132" y="2923506"/>
            <a:ext cx="2989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NOTE: Number of loops may be wrong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6010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82</Words>
  <Application>Microsoft Macintosh PowerPoint</Application>
  <PresentationFormat>On-screen Show (4:3)</PresentationFormat>
  <Paragraphs>15</Paragraphs>
  <Slides>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Office Theme</vt:lpstr>
      <vt:lpstr>Microsoft Equation</vt:lpstr>
      <vt:lpstr>Tube Resonance Question</vt:lpstr>
      <vt:lpstr>Tube Resonance Question</vt:lpstr>
    </vt:vector>
  </TitlesOfParts>
  <Company>SUNY Geneseo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Tube Resonance Question</dc:title>
  <dc:creator>James McLean</dc:creator>
  <cp:lastModifiedBy>James McLean</cp:lastModifiedBy>
  <cp:revision>6</cp:revision>
  <dcterms:created xsi:type="dcterms:W3CDTF">2015-02-04T15:05:49Z</dcterms:created>
  <dcterms:modified xsi:type="dcterms:W3CDTF">2015-02-04T15:48:32Z</dcterms:modified>
</cp:coreProperties>
</file>