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609" r:id="rId2"/>
    <p:sldId id="599" r:id="rId3"/>
    <p:sldId id="600" r:id="rId4"/>
    <p:sldId id="601" r:id="rId5"/>
    <p:sldId id="602" r:id="rId6"/>
    <p:sldId id="585" r:id="rId7"/>
  </p:sldIdLst>
  <p:sldSz cx="12192000" cy="6858000"/>
  <p:notesSz cx="7023100" cy="93091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otham" panose="020B060402020202020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orient="horz" pos="3984" userDrawn="1">
          <p15:clr>
            <a:srgbClr val="A4A3A4"/>
          </p15:clr>
        </p15:guide>
        <p15:guide id="3" orient="horz" pos="3936" userDrawn="1">
          <p15:clr>
            <a:srgbClr val="A4A3A4"/>
          </p15:clr>
        </p15:guide>
        <p15:guide id="4" orient="horz" pos="3585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5328" userDrawn="1">
          <p15:clr>
            <a:srgbClr val="A4A3A4"/>
          </p15:clr>
        </p15:guide>
        <p15:guide id="8" pos="7420" userDrawn="1">
          <p15:clr>
            <a:srgbClr val="A4A3A4"/>
          </p15:clr>
        </p15:guide>
        <p15:guide id="9" pos="2208" userDrawn="1">
          <p15:clr>
            <a:srgbClr val="A4A3A4"/>
          </p15:clr>
        </p15:guide>
        <p15:guide id="10" pos="4416" userDrawn="1">
          <p15:clr>
            <a:srgbClr val="A4A3A4"/>
          </p15:clr>
        </p15:guide>
        <p15:guide id="12" orient="horz" pos="4176" userDrawn="1">
          <p15:clr>
            <a:srgbClr val="A4A3A4"/>
          </p15:clr>
        </p15:guide>
        <p15:guide id="13" orient="horz" pos="1320" userDrawn="1">
          <p15:clr>
            <a:srgbClr val="A4A3A4"/>
          </p15:clr>
        </p15:guide>
        <p15:guide id="14" pos="7424" userDrawn="1">
          <p15:clr>
            <a:srgbClr val="A4A3A4"/>
          </p15:clr>
        </p15:guide>
        <p15:guide id="15" pos="1709" userDrawn="1">
          <p15:clr>
            <a:srgbClr val="A4A3A4"/>
          </p15:clr>
        </p15:guide>
        <p15:guide id="16" pos="720" userDrawn="1">
          <p15:clr>
            <a:srgbClr val="A4A3A4"/>
          </p15:clr>
        </p15:guide>
        <p15:guide id="17" orient="horz" pos="528" userDrawn="1">
          <p15:clr>
            <a:srgbClr val="A4A3A4"/>
          </p15:clr>
        </p15:guide>
        <p15:guide id="18" pos="3648" userDrawn="1">
          <p15:clr>
            <a:srgbClr val="A4A3A4"/>
          </p15:clr>
        </p15:guide>
        <p15:guide id="19" pos="5280" userDrawn="1">
          <p15:clr>
            <a:srgbClr val="A4A3A4"/>
          </p15:clr>
        </p15:guide>
        <p15:guide id="20" pos="624" userDrawn="1">
          <p15:clr>
            <a:srgbClr val="A4A3A4"/>
          </p15:clr>
        </p15:guide>
        <p15:guide id="21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B39"/>
    <a:srgbClr val="015CEF"/>
    <a:srgbClr val="AA23AD"/>
    <a:srgbClr val="0B1431"/>
    <a:srgbClr val="CCCCCC"/>
    <a:srgbClr val="8AC0E2"/>
    <a:srgbClr val="99C9DE"/>
    <a:srgbClr val="A6CBDB"/>
    <a:srgbClr val="FFFBC3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724" autoAdjust="0"/>
  </p:normalViewPr>
  <p:slideViewPr>
    <p:cSldViewPr showGuides="1">
      <p:cViewPr varScale="1">
        <p:scale>
          <a:sx n="73" d="100"/>
          <a:sy n="73" d="100"/>
        </p:scale>
        <p:origin x="837" y="27"/>
      </p:cViewPr>
      <p:guideLst>
        <p:guide orient="horz" pos="384"/>
        <p:guide orient="horz" pos="3984"/>
        <p:guide orient="horz" pos="3936"/>
        <p:guide orient="horz" pos="3585"/>
        <p:guide orient="horz" pos="2304"/>
        <p:guide/>
        <p:guide pos="5328"/>
        <p:guide pos="7420"/>
        <p:guide pos="2208"/>
        <p:guide pos="4416"/>
        <p:guide orient="horz" pos="4176"/>
        <p:guide orient="horz" pos="1320"/>
        <p:guide pos="7424"/>
        <p:guide pos="1709"/>
        <p:guide pos="720"/>
        <p:guide orient="horz" pos="528"/>
        <p:guide pos="3648"/>
        <p:guide pos="5280"/>
        <p:guide pos="62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3"/>
    </p:cViewPr>
  </p:sorterViewPr>
  <p:notesViewPr>
    <p:cSldViewPr showGuides="1">
      <p:cViewPr>
        <p:scale>
          <a:sx n="75" d="100"/>
          <a:sy n="75" d="100"/>
        </p:scale>
        <p:origin x="3990" y="204"/>
      </p:cViewPr>
      <p:guideLst>
        <p:guide orient="horz" pos="293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3042915" cy="464814"/>
          </a:xfrm>
          <a:prstGeom prst="rect">
            <a:avLst/>
          </a:prstGeom>
        </p:spPr>
        <p:txBody>
          <a:bodyPr vert="horz" lIns="92272" tIns="46135" rIns="92272" bIns="4613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5" y="8"/>
            <a:ext cx="3042915" cy="464814"/>
          </a:xfrm>
          <a:prstGeom prst="rect">
            <a:avLst/>
          </a:prstGeom>
        </p:spPr>
        <p:txBody>
          <a:bodyPr vert="horz" lIns="92272" tIns="46135" rIns="92272" bIns="46135" rtlCol="0"/>
          <a:lstStyle>
            <a:lvl1pPr algn="r">
              <a:defRPr sz="1300"/>
            </a:lvl1pPr>
          </a:lstStyle>
          <a:p>
            <a:fld id="{3B6322C6-1648-4725-98BA-843A6844338A}" type="datetime1">
              <a:rPr lang="en-US" smtClean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690"/>
            <a:ext cx="3042915" cy="464814"/>
          </a:xfrm>
          <a:prstGeom prst="rect">
            <a:avLst/>
          </a:prstGeom>
        </p:spPr>
        <p:txBody>
          <a:bodyPr vert="horz" lIns="92272" tIns="46135" rIns="92272" bIns="4613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5" y="8842690"/>
            <a:ext cx="3042915" cy="464814"/>
          </a:xfrm>
          <a:prstGeom prst="rect">
            <a:avLst/>
          </a:prstGeom>
        </p:spPr>
        <p:txBody>
          <a:bodyPr vert="horz" lIns="92272" tIns="46135" rIns="92272" bIns="46135" rtlCol="0" anchor="b"/>
          <a:lstStyle>
            <a:lvl1pPr algn="r">
              <a:defRPr sz="1300"/>
            </a:lvl1pPr>
          </a:lstStyle>
          <a:p>
            <a:fld id="{36B5564F-90FC-479E-B483-EA3BE4ABF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02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343" cy="465455"/>
          </a:xfrm>
          <a:prstGeom prst="rect">
            <a:avLst/>
          </a:prstGeom>
        </p:spPr>
        <p:txBody>
          <a:bodyPr vert="horz" lIns="93212" tIns="46606" rIns="93212" bIns="4660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8" y="1"/>
            <a:ext cx="3043343" cy="465455"/>
          </a:xfrm>
          <a:prstGeom prst="rect">
            <a:avLst/>
          </a:prstGeom>
        </p:spPr>
        <p:txBody>
          <a:bodyPr vert="horz" lIns="93212" tIns="46606" rIns="93212" bIns="46606" rtlCol="0"/>
          <a:lstStyle>
            <a:lvl1pPr algn="r">
              <a:defRPr sz="1300"/>
            </a:lvl1pPr>
          </a:lstStyle>
          <a:p>
            <a:fld id="{15EBE43D-B217-446E-AC09-2DEF794C0830}" type="datetime1">
              <a:rPr lang="en-US" smtClean="0"/>
              <a:t>4/29/2021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2" tIns="46606" rIns="93212" bIns="466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3212" tIns="46606" rIns="93212" bIns="4660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35"/>
            <a:ext cx="3043343" cy="465455"/>
          </a:xfrm>
          <a:prstGeom prst="rect">
            <a:avLst/>
          </a:prstGeom>
        </p:spPr>
        <p:txBody>
          <a:bodyPr vert="horz" lIns="93212" tIns="46606" rIns="93212" bIns="4660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8" y="8842035"/>
            <a:ext cx="3043343" cy="465455"/>
          </a:xfrm>
          <a:prstGeom prst="rect">
            <a:avLst/>
          </a:prstGeom>
        </p:spPr>
        <p:txBody>
          <a:bodyPr vert="horz" lIns="93212" tIns="46606" rIns="93212" bIns="46606" rtlCol="0" anchor="b"/>
          <a:lstStyle>
            <a:lvl1pPr algn="r">
              <a:defRPr sz="1300"/>
            </a:lvl1pPr>
          </a:lstStyle>
          <a:p>
            <a:fld id="{1CFEE6DC-01E6-4505-AD40-DCC12EB06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8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5ED9-231A-4E52-B79B-A6EFB74C3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DF1C7E-AD25-4B08-A3D3-AD119FBC486F}" type="datetime1">
              <a:rPr lang="en-US" smtClean="0"/>
              <a:t>4/29/2021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2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5ED9-231A-4E52-B79B-A6EFB74C3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DF1C7E-AD25-4B08-A3D3-AD119FBC486F}" type="datetime1">
              <a:rPr lang="en-US" smtClean="0"/>
              <a:t>4/29/2021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5ED9-231A-4E52-B79B-A6EFB74C3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DF1C7E-AD25-4B08-A3D3-AD119FBC486F}" type="datetime1">
              <a:rPr lang="en-US" smtClean="0"/>
              <a:t>4/29/2021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0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5ED9-231A-4E52-B79B-A6EFB74C3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DF1C7E-AD25-4B08-A3D3-AD119FBC486F}" type="datetime1">
              <a:rPr lang="en-US" smtClean="0"/>
              <a:t>4/29/2021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5ED9-231A-4E52-B79B-A6EFB74C3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DF1C7E-AD25-4B08-A3D3-AD119FBC486F}" type="datetime1">
              <a:rPr lang="en-US" smtClean="0"/>
              <a:t>4/29/2021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5ED9-231A-4E52-B79B-A6EFB74C3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DF1C7E-AD25-4B08-A3D3-AD119FBC486F}" type="datetime1">
              <a:rPr lang="en-US" smtClean="0"/>
              <a:t>4/29/2021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1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13267" y="1143000"/>
            <a:ext cx="11465984" cy="5105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3267" y="148448"/>
            <a:ext cx="10354733" cy="4611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C2E44D6-256A-44F0-AF7D-DB34470F9EB1}"/>
              </a:ext>
            </a:extLst>
          </p:cNvPr>
          <p:cNvSpPr/>
          <p:nvPr userDrawn="1"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37538F"/>
          </a:solidFill>
          <a:ln w="0">
            <a:solidFill>
              <a:srgbClr val="426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013080"/>
            <a:ext cx="11465984" cy="5235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14" y="146042"/>
            <a:ext cx="10354733" cy="4611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324601"/>
            <a:ext cx="12192000" cy="533401"/>
          </a:xfrm>
          <a:prstGeom prst="rect">
            <a:avLst/>
          </a:prstGeom>
          <a:solidFill>
            <a:srgbClr val="37538F"/>
          </a:solidFill>
          <a:ln w="0">
            <a:solidFill>
              <a:srgbClr val="426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CE4017-355A-499E-944D-705E9121E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6400800"/>
            <a:ext cx="1441450" cy="42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7E786-94BF-4EA0-8FEF-B5B925243E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402697"/>
            <a:ext cx="812376" cy="408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A5C341-DE24-422D-B063-3D7E373053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84" y="6431121"/>
            <a:ext cx="1441450" cy="334273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8DDB287-2DFD-42FE-A395-15346544C2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407896"/>
            <a:ext cx="806451" cy="3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1pPr>
      <a:lvl2pPr marL="457200" indent="-22542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Futura Lt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Futura Lt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Futura Lt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E82BA3-AC12-47C2-B040-BB35C0A0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3689C-FA8E-46BC-A57F-D27283A08681}"/>
              </a:ext>
            </a:extLst>
          </p:cNvPr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384177-169C-4975-85EE-BB57A420C487}"/>
              </a:ext>
            </a:extLst>
          </p:cNvPr>
          <p:cNvSpPr txBox="1">
            <a:spLocks/>
          </p:cNvSpPr>
          <p:nvPr/>
        </p:nvSpPr>
        <p:spPr>
          <a:xfrm>
            <a:off x="9144000" y="6537160"/>
            <a:ext cx="2895600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400" b="0" dirty="0">
                <a:latin typeface="Gotham" panose="02000504050000020004" pitchFamily="2" charset="0"/>
              </a:rPr>
              <a:t>Southwest View</a:t>
            </a:r>
            <a:endParaRPr lang="en-US" sz="1600" dirty="0">
              <a:latin typeface="Gotham" panose="02000504050000020004" pitchFamily="2" charset="0"/>
            </a:endParaRPr>
          </a:p>
        </p:txBody>
      </p:sp>
      <p:pic>
        <p:nvPicPr>
          <p:cNvPr id="7" name="Picture 6" descr="A picture containing building, grass, outdoor, sky&#10;&#10;Description automatically generated">
            <a:extLst>
              <a:ext uri="{FF2B5EF4-FFF2-40B4-BE49-F238E27FC236}">
                <a16:creationId xmlns:a16="http://schemas.microsoft.com/office/drawing/2014/main" id="{5EF113E8-2AD6-4A21-B4FC-A51814EA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37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A9D2BBD-042B-427F-A574-BA798C9E1EA6}"/>
              </a:ext>
            </a:extLst>
          </p:cNvPr>
          <p:cNvSpPr/>
          <p:nvPr/>
        </p:nvSpPr>
        <p:spPr>
          <a:xfrm>
            <a:off x="68824" y="2869184"/>
            <a:ext cx="273118" cy="661416"/>
          </a:xfrm>
          <a:prstGeom prst="ellipse">
            <a:avLst/>
          </a:prstGeom>
          <a:solidFill>
            <a:srgbClr val="8AC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E82BA3-AC12-47C2-B040-BB35C0A0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3689C-FA8E-46BC-A57F-D27283A08681}"/>
              </a:ext>
            </a:extLst>
          </p:cNvPr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1A12F522-2F1B-403D-AF0B-B3E7C1930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6" t="11111" r="4706" b="111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384177-169C-4975-85EE-BB57A420C487}"/>
              </a:ext>
            </a:extLst>
          </p:cNvPr>
          <p:cNvSpPr txBox="1">
            <a:spLocks/>
          </p:cNvSpPr>
          <p:nvPr/>
        </p:nvSpPr>
        <p:spPr>
          <a:xfrm>
            <a:off x="313267" y="6572250"/>
            <a:ext cx="1985433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400" b="0" dirty="0">
                <a:latin typeface="Gotham" panose="02000504050000020004" pitchFamily="2" charset="0"/>
              </a:rPr>
              <a:t>Multi-purpose Room</a:t>
            </a:r>
            <a:endParaRPr lang="en-US" sz="16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83689C-FA8E-46BC-A57F-D27283A08681}"/>
              </a:ext>
            </a:extLst>
          </p:cNvPr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8F19B7E-F737-4F57-B36F-3D2FE6C0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6" t="11111" r="4706" b="1111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AF8C9CBF-76D4-4F17-8A3A-4E46D4174346}"/>
              </a:ext>
            </a:extLst>
          </p:cNvPr>
          <p:cNvSpPr txBox="1">
            <a:spLocks/>
          </p:cNvSpPr>
          <p:nvPr/>
        </p:nvSpPr>
        <p:spPr>
          <a:xfrm>
            <a:off x="313267" y="6572250"/>
            <a:ext cx="1985433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rgbClr val="CCCCCC"/>
                </a:solidFill>
                <a:latin typeface="Gotham" panose="02000504050000020004" pitchFamily="2" charset="0"/>
              </a:rPr>
              <a:t>Main Level Lobby</a:t>
            </a:r>
            <a:endParaRPr lang="en-US" sz="1600" dirty="0">
              <a:solidFill>
                <a:srgbClr val="CCCCCC"/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6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39E44E92-7C4C-4058-AC7B-1E496781A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6" t="11111" r="4706" b="1111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AF8C9CBF-76D4-4F17-8A3A-4E46D4174346}"/>
              </a:ext>
            </a:extLst>
          </p:cNvPr>
          <p:cNvSpPr txBox="1">
            <a:spLocks/>
          </p:cNvSpPr>
          <p:nvPr/>
        </p:nvSpPr>
        <p:spPr>
          <a:xfrm>
            <a:off x="313267" y="6572250"/>
            <a:ext cx="2582333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400" b="0" dirty="0">
                <a:latin typeface="Gotham" panose="02000504050000020004" pitchFamily="2" charset="0"/>
              </a:rPr>
              <a:t>Upper Level Open Stair</a:t>
            </a:r>
            <a:endParaRPr lang="en-US" sz="16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kitchen, table&#10;&#10;Description automatically generated">
            <a:extLst>
              <a:ext uri="{FF2B5EF4-FFF2-40B4-BE49-F238E27FC236}">
                <a16:creationId xmlns:a16="http://schemas.microsoft.com/office/drawing/2014/main" id="{C6EB7EE3-E02A-4FB1-905F-6EF55396E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6" t="11111" r="4706" b="11111"/>
          <a:stretch/>
        </p:blipFill>
        <p:spPr>
          <a:xfrm>
            <a:off x="0" y="-1"/>
            <a:ext cx="12268201" cy="6858001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AF8C9CBF-76D4-4F17-8A3A-4E46D4174346}"/>
              </a:ext>
            </a:extLst>
          </p:cNvPr>
          <p:cNvSpPr txBox="1">
            <a:spLocks/>
          </p:cNvSpPr>
          <p:nvPr/>
        </p:nvSpPr>
        <p:spPr>
          <a:xfrm>
            <a:off x="313267" y="6572250"/>
            <a:ext cx="2963333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400" b="0" dirty="0">
                <a:latin typeface="Gotham" panose="02000504050000020004" pitchFamily="2" charset="0"/>
              </a:rPr>
              <a:t>Upper Level Open Seating Area</a:t>
            </a:r>
            <a:endParaRPr lang="en-US" sz="16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E82BA3-AC12-47C2-B040-BB35C0A0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3689C-FA8E-46BC-A57F-D27283A08681}"/>
              </a:ext>
            </a:extLst>
          </p:cNvPr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384177-169C-4975-85EE-BB57A420C487}"/>
              </a:ext>
            </a:extLst>
          </p:cNvPr>
          <p:cNvSpPr txBox="1">
            <a:spLocks/>
          </p:cNvSpPr>
          <p:nvPr/>
        </p:nvSpPr>
        <p:spPr>
          <a:xfrm>
            <a:off x="9144000" y="6537160"/>
            <a:ext cx="2895600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400" b="0" dirty="0">
                <a:latin typeface="Gotham" panose="02000504050000020004" pitchFamily="2" charset="0"/>
              </a:rPr>
              <a:t>East View</a:t>
            </a:r>
            <a:endParaRPr lang="en-US" sz="1600" dirty="0">
              <a:latin typeface="Gotham" panose="02000504050000020004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75FBE-B611-44AF-926F-4AD95BD6868F}"/>
              </a:ext>
            </a:extLst>
          </p:cNvPr>
          <p:cNvSpPr/>
          <p:nvPr/>
        </p:nvSpPr>
        <p:spPr>
          <a:xfrm>
            <a:off x="107882" y="2969316"/>
            <a:ext cx="273118" cy="461152"/>
          </a:xfrm>
          <a:prstGeom prst="ellipse">
            <a:avLst/>
          </a:prstGeom>
          <a:solidFill>
            <a:srgbClr val="A6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building, outdoor, house&#10;&#10;Description automatically generated">
            <a:extLst>
              <a:ext uri="{FF2B5EF4-FFF2-40B4-BE49-F238E27FC236}">
                <a16:creationId xmlns:a16="http://schemas.microsoft.com/office/drawing/2014/main" id="{58820C4D-AB9A-42D5-96B5-FBCFE293E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18" y="0"/>
            <a:ext cx="12201617" cy="64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9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18411</TotalTime>
  <Words>24</Words>
  <Application>Microsoft Office PowerPoint</Application>
  <PresentationFormat>Widescreen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Calibri</vt:lpstr>
      <vt:lpstr>Futura Lt BT</vt:lpstr>
      <vt:lpstr>Gotham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Stark</dc:creator>
  <cp:lastModifiedBy>Leah Root</cp:lastModifiedBy>
  <cp:revision>1552</cp:revision>
  <cp:lastPrinted>2020-11-30T19:29:50Z</cp:lastPrinted>
  <dcterms:created xsi:type="dcterms:W3CDTF">2014-05-22T17:12:53Z</dcterms:created>
  <dcterms:modified xsi:type="dcterms:W3CDTF">2021-04-29T20:44:30Z</dcterms:modified>
</cp:coreProperties>
</file>