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65" r:id="rId6"/>
    <p:sldId id="26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AF8"/>
    <a:srgbClr val="0AA7F6"/>
    <a:srgbClr val="F4640C"/>
    <a:srgbClr val="FAB860"/>
    <a:srgbClr val="FBFB05"/>
    <a:srgbClr val="EECF12"/>
    <a:srgbClr val="DBAB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6" autoAdjust="0"/>
    <p:restoredTop sz="94660" autoAdjust="0"/>
  </p:normalViewPr>
  <p:slideViewPr>
    <p:cSldViewPr>
      <p:cViewPr varScale="1">
        <p:scale>
          <a:sx n="62" d="100"/>
          <a:sy n="62" d="100"/>
        </p:scale>
        <p:origin x="-7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63C4-FB49-4B47-A87B-C3894E73B5FA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E56E-D838-4F4E-B74D-DCF242311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E56E-D838-4F4E-B74D-DCF2423112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E5116-7EC3-4D60-B25C-FF5D1BE4CF1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E56E-D838-4F4E-B74D-DCF2423112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E56E-D838-4F4E-B74D-DCF2423112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E56E-D838-4F4E-B74D-DCF2423112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5E56E-D838-4F4E-B74D-DCF2423112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E5116-7EC3-4D60-B25C-FF5D1BE4CF1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C557A6-871A-4372-A117-200A7EFDCB5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D0DA01-0EF8-4F3A-8314-A1F543D4B2E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simulations/sims.php?sim=Generato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906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114300" dist="63500" dir="27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  <a:cs typeface="Times"/>
              </a:rPr>
              <a:t>Lesson 4:</a:t>
            </a:r>
          </a:p>
          <a:p>
            <a:pPr algn="ctr"/>
            <a:endParaRPr lang="en-US" sz="3600" b="1" cap="all" dirty="0" smtClean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3EBAF8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  <a:cs typeface="Times"/>
            </a:endParaRPr>
          </a:p>
          <a:p>
            <a:pPr algn="ctr"/>
            <a:r>
              <a:rPr lang="en-US" sz="72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"/>
              </a:rPr>
              <a:t>Generators:</a:t>
            </a:r>
          </a:p>
          <a:p>
            <a:pPr algn="ctr"/>
            <a:r>
              <a:rPr lang="en-US" sz="72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"/>
              </a:rPr>
              <a:t>Let’s Get Charged!</a:t>
            </a:r>
            <a:endParaRPr lang="en-US" sz="72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458200" cy="6096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cs typeface="Times"/>
              </a:rPr>
              <a:t>What does a Generator do?</a:t>
            </a:r>
            <a:endParaRPr lang="en-US" sz="6600" b="1" cap="all" dirty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  <a:cs typeface="Time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08660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spc="300" dirty="0">
                <a:ln w="1143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114300" dist="63500" dir="27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  <a:cs typeface="Times"/>
              </a:rPr>
              <a:t>THE BIG QUESTION</a:t>
            </a:r>
          </a:p>
        </p:txBody>
      </p:sp>
    </p:spTree>
    <p:extLst>
      <p:ext uri="{BB962C8B-B14F-4D97-AF65-F5344CB8AC3E}">
        <p14:creationId xmlns:p14="http://schemas.microsoft.com/office/powerpoint/2010/main" xmlns="" val="28812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2163763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 The movement of a magnet through coiled wire causes charged particles in the wire to move, resulting in </a:t>
            </a:r>
            <a:r>
              <a:rPr lang="en-US" sz="36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_________</a:t>
            </a:r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048000"/>
            <a:ext cx="3962400" cy="313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5800" y="2743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electricity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Generators</a:t>
            </a:r>
            <a:endParaRPr lang="en-US" dirty="0">
              <a:solidFill>
                <a:schemeClr val="tx1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2.  An electric generator is a device that converts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 _________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energy to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 ________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energy.</a:t>
            </a:r>
          </a:p>
          <a:p>
            <a:pPr lvl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3200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kinetic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733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electrical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Generators</a:t>
            </a:r>
            <a:endParaRPr lang="en-US" dirty="0">
              <a:solidFill>
                <a:schemeClr val="tx1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1295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3.  A generator consists of __________ and coiled wire. </a:t>
            </a:r>
          </a:p>
          <a:p>
            <a:pPr lvl="0" algn="ctr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133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magnets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200400"/>
            <a:ext cx="655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 Kinetic energy moves the magnets (or the coil of wire) and this causes charges in the coiled wire to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________</a:t>
            </a:r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4876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flow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" pitchFamily="18" charset="0"/>
                <a:cs typeface="Times" pitchFamily="18" charset="0"/>
              </a:rPr>
              <a:t>Generators</a:t>
            </a:r>
            <a:endParaRPr lang="en-US" dirty="0">
              <a:solidFill>
                <a:schemeClr val="tx1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239000" cy="1524000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5. A water pump (or even a pump for soap) is similar to a generator because it causes the water to flow but ______________________.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343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does not create water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705600" cy="6096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Click here</a:t>
            </a:r>
            <a:r>
              <a:rPr lang="en-US" sz="36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for a simulation of a generator.    </a:t>
            </a:r>
          </a:p>
          <a:p>
            <a:pPr algn="ct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990600"/>
            <a:ext cx="7086600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114300" dist="63500" dir="2700000" algn="tl" rotWithShape="0">
                    <a:srgbClr val="000000">
                      <a:alpha val="40000"/>
                    </a:srgbClr>
                  </a:outerShdw>
                </a:effectLst>
                <a:latin typeface="Times"/>
                <a:cs typeface="Times"/>
              </a:rPr>
              <a:t>PHET Simulation</a:t>
            </a:r>
            <a:endParaRPr lang="en-US" sz="5400" b="1" spc="300" dirty="0">
              <a:ln w="11430" cmpd="sng">
                <a:noFill/>
                <a:prstDash val="solid"/>
                <a:miter lim="800000"/>
              </a:ln>
              <a:solidFill>
                <a:srgbClr val="000000"/>
              </a:solidFill>
              <a:effectLst>
                <a:outerShdw blurRad="114300" dist="63500" dir="2700000" algn="tl" rotWithShape="0">
                  <a:srgbClr val="000000">
                    <a:alpha val="40000"/>
                  </a:srgbClr>
                </a:outerShdw>
              </a:effectLst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2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PSTemplate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POPSTemplate</Template>
  <TotalTime>92</TotalTime>
  <Words>148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POPSTemplate</vt:lpstr>
      <vt:lpstr>Slide 1</vt:lpstr>
      <vt:lpstr>Slide 2</vt:lpstr>
      <vt:lpstr>Slide 3</vt:lpstr>
      <vt:lpstr>Generators</vt:lpstr>
      <vt:lpstr>Generators</vt:lpstr>
      <vt:lpstr>Generators</vt:lpstr>
      <vt:lpstr>Slide 7</vt:lpstr>
    </vt:vector>
  </TitlesOfParts>
  <Company>SUNY Geneseo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Farrell</dc:creator>
  <cp:lastModifiedBy>alex</cp:lastModifiedBy>
  <cp:revision>8</cp:revision>
  <dcterms:created xsi:type="dcterms:W3CDTF">2011-06-06T13:54:34Z</dcterms:created>
  <dcterms:modified xsi:type="dcterms:W3CDTF">2011-07-19T18:14:49Z</dcterms:modified>
</cp:coreProperties>
</file>