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
  </p:notesMasterIdLst>
  <p:sldIdLst>
    <p:sldId id="256" r:id="rId2"/>
  </p:sldIdLst>
  <p:sldSz cx="51206400" cy="38404800"/>
  <p:notesSz cx="7010400" cy="9296400"/>
  <p:defaultTextStyle>
    <a:defPPr>
      <a:defRPr lang="en-US"/>
    </a:defPPr>
    <a:lvl1pPr algn="l" defTabSz="5619216" rtl="0" fontAlgn="base">
      <a:spcBef>
        <a:spcPct val="0"/>
      </a:spcBef>
      <a:spcAft>
        <a:spcPct val="0"/>
      </a:spcAft>
      <a:defRPr sz="11200" kern="1200">
        <a:solidFill>
          <a:schemeClr val="tx1"/>
        </a:solidFill>
        <a:latin typeface="Arial" charset="0"/>
        <a:ea typeface="+mn-ea"/>
        <a:cs typeface="Arial" charset="0"/>
      </a:defRPr>
    </a:lvl1pPr>
    <a:lvl2pPr marL="2809609" indent="-2263244" algn="l" defTabSz="5619216" rtl="0" fontAlgn="base">
      <a:spcBef>
        <a:spcPct val="0"/>
      </a:spcBef>
      <a:spcAft>
        <a:spcPct val="0"/>
      </a:spcAft>
      <a:defRPr sz="11200" kern="1200">
        <a:solidFill>
          <a:schemeClr val="tx1"/>
        </a:solidFill>
        <a:latin typeface="Arial" charset="0"/>
        <a:ea typeface="+mn-ea"/>
        <a:cs typeface="Arial" charset="0"/>
      </a:defRPr>
    </a:lvl2pPr>
    <a:lvl3pPr marL="5619216" indent="-4526485" algn="l" defTabSz="5619216" rtl="0" fontAlgn="base">
      <a:spcBef>
        <a:spcPct val="0"/>
      </a:spcBef>
      <a:spcAft>
        <a:spcPct val="0"/>
      </a:spcAft>
      <a:defRPr sz="11200" kern="1200">
        <a:solidFill>
          <a:schemeClr val="tx1"/>
        </a:solidFill>
        <a:latin typeface="Arial" charset="0"/>
        <a:ea typeface="+mn-ea"/>
        <a:cs typeface="Arial" charset="0"/>
      </a:defRPr>
    </a:lvl3pPr>
    <a:lvl4pPr marL="8428825" indent="-6789729" algn="l" defTabSz="5619216" rtl="0" fontAlgn="base">
      <a:spcBef>
        <a:spcPct val="0"/>
      </a:spcBef>
      <a:spcAft>
        <a:spcPct val="0"/>
      </a:spcAft>
      <a:defRPr sz="11200" kern="1200">
        <a:solidFill>
          <a:schemeClr val="tx1"/>
        </a:solidFill>
        <a:latin typeface="Arial" charset="0"/>
        <a:ea typeface="+mn-ea"/>
        <a:cs typeface="Arial" charset="0"/>
      </a:defRPr>
    </a:lvl4pPr>
    <a:lvl5pPr marL="11238433" indent="-9052971" algn="l" defTabSz="5619216" rtl="0" fontAlgn="base">
      <a:spcBef>
        <a:spcPct val="0"/>
      </a:spcBef>
      <a:spcAft>
        <a:spcPct val="0"/>
      </a:spcAft>
      <a:defRPr sz="11200" kern="1200">
        <a:solidFill>
          <a:schemeClr val="tx1"/>
        </a:solidFill>
        <a:latin typeface="Arial" charset="0"/>
        <a:ea typeface="+mn-ea"/>
        <a:cs typeface="Arial" charset="0"/>
      </a:defRPr>
    </a:lvl5pPr>
    <a:lvl6pPr marL="2731827" algn="l" defTabSz="1092731" rtl="0" eaLnBrk="1" latinLnBrk="0" hangingPunct="1">
      <a:defRPr sz="11200" kern="1200">
        <a:solidFill>
          <a:schemeClr val="tx1"/>
        </a:solidFill>
        <a:latin typeface="Arial" charset="0"/>
        <a:ea typeface="+mn-ea"/>
        <a:cs typeface="Arial" charset="0"/>
      </a:defRPr>
    </a:lvl6pPr>
    <a:lvl7pPr marL="3278193" algn="l" defTabSz="1092731" rtl="0" eaLnBrk="1" latinLnBrk="0" hangingPunct="1">
      <a:defRPr sz="11200" kern="1200">
        <a:solidFill>
          <a:schemeClr val="tx1"/>
        </a:solidFill>
        <a:latin typeface="Arial" charset="0"/>
        <a:ea typeface="+mn-ea"/>
        <a:cs typeface="Arial" charset="0"/>
      </a:defRPr>
    </a:lvl7pPr>
    <a:lvl8pPr marL="3824557" algn="l" defTabSz="1092731" rtl="0" eaLnBrk="1" latinLnBrk="0" hangingPunct="1">
      <a:defRPr sz="11200" kern="1200">
        <a:solidFill>
          <a:schemeClr val="tx1"/>
        </a:solidFill>
        <a:latin typeface="Arial" charset="0"/>
        <a:ea typeface="+mn-ea"/>
        <a:cs typeface="Arial" charset="0"/>
      </a:defRPr>
    </a:lvl8pPr>
    <a:lvl9pPr marL="4370923" algn="l" defTabSz="1092731" rtl="0" eaLnBrk="1" latinLnBrk="0" hangingPunct="1">
      <a:defRPr sz="112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2096">
          <p15:clr>
            <a:srgbClr val="A4A3A4"/>
          </p15:clr>
        </p15:guide>
        <p15:guide id="2" pos="16128">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MDL" lastIdx="13" clrIdx="0"/>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524F"/>
    <a:srgbClr val="A43D3A"/>
    <a:srgbClr val="72A2C7"/>
    <a:srgbClr val="0902BA"/>
    <a:srgbClr val="F68222"/>
    <a:srgbClr val="006600"/>
    <a:srgbClr val="386F2B"/>
    <a:srgbClr val="7B0B5E"/>
    <a:srgbClr val="2A542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6397" autoAdjust="0"/>
    <p:restoredTop sz="98579" autoAdjust="0"/>
  </p:normalViewPr>
  <p:slideViewPr>
    <p:cSldViewPr>
      <p:cViewPr varScale="1">
        <p:scale>
          <a:sx n="10" d="100"/>
          <a:sy n="10" d="100"/>
        </p:scale>
        <p:origin x="198" y="-174"/>
      </p:cViewPr>
      <p:guideLst>
        <p:guide orient="horz" pos="12096"/>
        <p:guide pos="161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994"/>
    </p:cViewPr>
  </p:sorterViewPr>
  <p:notesViewPr>
    <p:cSldViewPr>
      <p:cViewPr varScale="1">
        <p:scale>
          <a:sx n="55" d="100"/>
          <a:sy n="55" d="100"/>
        </p:scale>
        <p:origin x="-2880"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prg\Desktop\APS%202016%20Graph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prg\Desktop\APS%202016%20Graph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files\Projects\DeHart-SPRG\sibling%20peer%20research\Assertion%20and%20Affiliation\Conferences\APS\APS-2016\APS%202016%20Graph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3200" dirty="0"/>
              <a:t>Figure</a:t>
            </a:r>
            <a:r>
              <a:rPr lang="en-US" sz="3200" baseline="0" dirty="0"/>
              <a:t> 1. Target Child Positive Assertive Language Use with Siblings and Friends in Free Play and Game Tasks</a:t>
            </a:r>
            <a:endParaRPr lang="en-US" sz="3200" dirty="0"/>
          </a:p>
        </c:rich>
      </c:tx>
      <c:overlay val="0"/>
    </c:title>
    <c:autoTitleDeleted val="0"/>
    <c:plotArea>
      <c:layout/>
      <c:barChart>
        <c:barDir val="col"/>
        <c:grouping val="clustered"/>
        <c:varyColors val="0"/>
        <c:ser>
          <c:idx val="0"/>
          <c:order val="0"/>
          <c:tx>
            <c:strRef>
              <c:f>Sheet1!$B$2</c:f>
              <c:strCache>
                <c:ptCount val="1"/>
                <c:pt idx="0">
                  <c:v>Sibling Free Play</c:v>
                </c:pt>
              </c:strCache>
            </c:strRef>
          </c:tx>
          <c:invertIfNegative val="0"/>
          <c:cat>
            <c:strRef>
              <c:f>Sheet1!$A$3:$A$4</c:f>
              <c:strCache>
                <c:ptCount val="2"/>
                <c:pt idx="0">
                  <c:v>Mitigated</c:v>
                </c:pt>
                <c:pt idx="1">
                  <c:v>Unmitigated</c:v>
                </c:pt>
              </c:strCache>
            </c:strRef>
          </c:cat>
          <c:val>
            <c:numRef>
              <c:f>Sheet1!$B$3:$B$4</c:f>
              <c:numCache>
                <c:formatCode>General</c:formatCode>
                <c:ptCount val="2"/>
                <c:pt idx="0">
                  <c:v>0.89</c:v>
                </c:pt>
                <c:pt idx="1">
                  <c:v>3.06</c:v>
                </c:pt>
              </c:numCache>
            </c:numRef>
          </c:val>
          <c:extLst>
            <c:ext xmlns:c16="http://schemas.microsoft.com/office/drawing/2014/chart" uri="{C3380CC4-5D6E-409C-BE32-E72D297353CC}">
              <c16:uniqueId val="{00000000-1245-4849-9236-2AAA67EF9633}"/>
            </c:ext>
          </c:extLst>
        </c:ser>
        <c:ser>
          <c:idx val="1"/>
          <c:order val="1"/>
          <c:tx>
            <c:strRef>
              <c:f>Sheet1!$C$2</c:f>
              <c:strCache>
                <c:ptCount val="1"/>
                <c:pt idx="0">
                  <c:v>Friend Free Play</c:v>
                </c:pt>
              </c:strCache>
            </c:strRef>
          </c:tx>
          <c:invertIfNegative val="0"/>
          <c:cat>
            <c:strRef>
              <c:f>Sheet1!$A$3:$A$4</c:f>
              <c:strCache>
                <c:ptCount val="2"/>
                <c:pt idx="0">
                  <c:v>Mitigated</c:v>
                </c:pt>
                <c:pt idx="1">
                  <c:v>Unmitigated</c:v>
                </c:pt>
              </c:strCache>
            </c:strRef>
          </c:cat>
          <c:val>
            <c:numRef>
              <c:f>Sheet1!$C$3:$C$4</c:f>
              <c:numCache>
                <c:formatCode>General</c:formatCode>
                <c:ptCount val="2"/>
                <c:pt idx="0">
                  <c:v>1.69</c:v>
                </c:pt>
                <c:pt idx="1">
                  <c:v>4.08</c:v>
                </c:pt>
              </c:numCache>
            </c:numRef>
          </c:val>
          <c:extLst>
            <c:ext xmlns:c16="http://schemas.microsoft.com/office/drawing/2014/chart" uri="{C3380CC4-5D6E-409C-BE32-E72D297353CC}">
              <c16:uniqueId val="{00000001-1245-4849-9236-2AAA67EF9633}"/>
            </c:ext>
          </c:extLst>
        </c:ser>
        <c:ser>
          <c:idx val="2"/>
          <c:order val="2"/>
          <c:tx>
            <c:strRef>
              <c:f>Sheet1!$D$2</c:f>
              <c:strCache>
                <c:ptCount val="1"/>
                <c:pt idx="0">
                  <c:v>Sibling Game</c:v>
                </c:pt>
              </c:strCache>
            </c:strRef>
          </c:tx>
          <c:invertIfNegative val="0"/>
          <c:cat>
            <c:strRef>
              <c:f>Sheet1!$A$3:$A$4</c:f>
              <c:strCache>
                <c:ptCount val="2"/>
                <c:pt idx="0">
                  <c:v>Mitigated</c:v>
                </c:pt>
                <c:pt idx="1">
                  <c:v>Unmitigated</c:v>
                </c:pt>
              </c:strCache>
            </c:strRef>
          </c:cat>
          <c:val>
            <c:numRef>
              <c:f>Sheet1!$D$3:$D$4</c:f>
              <c:numCache>
                <c:formatCode>General</c:formatCode>
                <c:ptCount val="2"/>
                <c:pt idx="0">
                  <c:v>0.6</c:v>
                </c:pt>
                <c:pt idx="1">
                  <c:v>4.33</c:v>
                </c:pt>
              </c:numCache>
            </c:numRef>
          </c:val>
          <c:extLst>
            <c:ext xmlns:c16="http://schemas.microsoft.com/office/drawing/2014/chart" uri="{C3380CC4-5D6E-409C-BE32-E72D297353CC}">
              <c16:uniqueId val="{00000002-1245-4849-9236-2AAA67EF9633}"/>
            </c:ext>
          </c:extLst>
        </c:ser>
        <c:ser>
          <c:idx val="3"/>
          <c:order val="3"/>
          <c:tx>
            <c:strRef>
              <c:f>Sheet1!$E$2</c:f>
              <c:strCache>
                <c:ptCount val="1"/>
                <c:pt idx="0">
                  <c:v>Friend Game</c:v>
                </c:pt>
              </c:strCache>
            </c:strRef>
          </c:tx>
          <c:invertIfNegative val="0"/>
          <c:cat>
            <c:strRef>
              <c:f>Sheet1!$A$3:$A$4</c:f>
              <c:strCache>
                <c:ptCount val="2"/>
                <c:pt idx="0">
                  <c:v>Mitigated</c:v>
                </c:pt>
                <c:pt idx="1">
                  <c:v>Unmitigated</c:v>
                </c:pt>
              </c:strCache>
            </c:strRef>
          </c:cat>
          <c:val>
            <c:numRef>
              <c:f>Sheet1!$E$3:$E$4</c:f>
              <c:numCache>
                <c:formatCode>General</c:formatCode>
                <c:ptCount val="2"/>
                <c:pt idx="0">
                  <c:v>0.94</c:v>
                </c:pt>
                <c:pt idx="1">
                  <c:v>6.38</c:v>
                </c:pt>
              </c:numCache>
            </c:numRef>
          </c:val>
          <c:extLst>
            <c:ext xmlns:c16="http://schemas.microsoft.com/office/drawing/2014/chart" uri="{C3380CC4-5D6E-409C-BE32-E72D297353CC}">
              <c16:uniqueId val="{00000003-1245-4849-9236-2AAA67EF9633}"/>
            </c:ext>
          </c:extLst>
        </c:ser>
        <c:dLbls>
          <c:showLegendKey val="0"/>
          <c:showVal val="0"/>
          <c:showCatName val="0"/>
          <c:showSerName val="0"/>
          <c:showPercent val="0"/>
          <c:showBubbleSize val="0"/>
        </c:dLbls>
        <c:gapWidth val="150"/>
        <c:axId val="95199232"/>
        <c:axId val="84880192"/>
      </c:barChart>
      <c:catAx>
        <c:axId val="95199232"/>
        <c:scaling>
          <c:orientation val="minMax"/>
        </c:scaling>
        <c:delete val="0"/>
        <c:axPos val="b"/>
        <c:title>
          <c:tx>
            <c:rich>
              <a:bodyPr/>
              <a:lstStyle/>
              <a:p>
                <a:pPr>
                  <a:defRPr sz="2500" baseline="0"/>
                </a:pPr>
                <a:r>
                  <a:rPr lang="en-US" sz="2500" baseline="0" dirty="0"/>
                  <a:t>Type of Positive Assertive Utterance</a:t>
                </a:r>
              </a:p>
            </c:rich>
          </c:tx>
          <c:overlay val="0"/>
        </c:title>
        <c:numFmt formatCode="General" sourceLinked="0"/>
        <c:majorTickMark val="out"/>
        <c:minorTickMark val="none"/>
        <c:tickLblPos val="nextTo"/>
        <c:txPr>
          <a:bodyPr/>
          <a:lstStyle/>
          <a:p>
            <a:pPr>
              <a:defRPr sz="2000" baseline="0"/>
            </a:pPr>
            <a:endParaRPr lang="en-US"/>
          </a:p>
        </c:txPr>
        <c:crossAx val="84880192"/>
        <c:crosses val="autoZero"/>
        <c:auto val="1"/>
        <c:lblAlgn val="ctr"/>
        <c:lblOffset val="100"/>
        <c:noMultiLvlLbl val="0"/>
      </c:catAx>
      <c:valAx>
        <c:axId val="84880192"/>
        <c:scaling>
          <c:orientation val="minMax"/>
        </c:scaling>
        <c:delete val="0"/>
        <c:axPos val="l"/>
        <c:majorGridlines/>
        <c:title>
          <c:tx>
            <c:rich>
              <a:bodyPr rot="-5400000" vert="horz"/>
              <a:lstStyle/>
              <a:p>
                <a:pPr>
                  <a:defRPr sz="2500" baseline="0"/>
                </a:pPr>
                <a:r>
                  <a:rPr lang="en-US" sz="2500" baseline="0"/>
                  <a:t>Utterances per Minute</a:t>
                </a:r>
              </a:p>
            </c:rich>
          </c:tx>
          <c:overlay val="0"/>
        </c:title>
        <c:numFmt formatCode="General" sourceLinked="1"/>
        <c:majorTickMark val="out"/>
        <c:minorTickMark val="none"/>
        <c:tickLblPos val="nextTo"/>
        <c:crossAx val="95199232"/>
        <c:crosses val="autoZero"/>
        <c:crossBetween val="between"/>
      </c:valAx>
    </c:plotArea>
    <c:legend>
      <c:legendPos val="r"/>
      <c:layout>
        <c:manualLayout>
          <c:xMode val="edge"/>
          <c:yMode val="edge"/>
          <c:x val="0.86809456956043696"/>
          <c:y val="0.279189260229465"/>
          <c:w val="0.12637051017727999"/>
          <c:h val="0.48363233307931802"/>
        </c:manualLayout>
      </c:layout>
      <c:overlay val="0"/>
      <c:txPr>
        <a:bodyPr/>
        <a:lstStyle/>
        <a:p>
          <a:pPr>
            <a:defRPr sz="2000" baseline="0"/>
          </a:pPr>
          <a:endParaRPr lang="en-US"/>
        </a:p>
      </c:txPr>
    </c:legend>
    <c:plotVisOnly val="1"/>
    <c:dispBlanksAs val="gap"/>
    <c:showDLblsOverMax val="0"/>
  </c:chart>
  <c:spPr>
    <a:solidFill>
      <a:schemeClr val="bg1"/>
    </a:solidFill>
    <a:ln>
      <a:solidFill>
        <a:schemeClr val="tx1"/>
      </a:solid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3200" dirty="0"/>
              <a:t>Figure 3. Target Child Affiliative Language Use with Siblings and Friends in Free Play and Game Tasks</a:t>
            </a:r>
          </a:p>
        </c:rich>
      </c:tx>
      <c:overlay val="0"/>
    </c:title>
    <c:autoTitleDeleted val="0"/>
    <c:plotArea>
      <c:layout/>
      <c:barChart>
        <c:barDir val="col"/>
        <c:grouping val="clustered"/>
        <c:varyColors val="0"/>
        <c:ser>
          <c:idx val="0"/>
          <c:order val="0"/>
          <c:tx>
            <c:strRef>
              <c:f>Sheet1!$B$29</c:f>
              <c:strCache>
                <c:ptCount val="1"/>
                <c:pt idx="0">
                  <c:v>Sibling Free Play</c:v>
                </c:pt>
              </c:strCache>
            </c:strRef>
          </c:tx>
          <c:invertIfNegative val="0"/>
          <c:cat>
            <c:strRef>
              <c:f>Sheet1!$A$30:$A$31</c:f>
              <c:strCache>
                <c:ptCount val="2"/>
                <c:pt idx="0">
                  <c:v>Mitigated</c:v>
                </c:pt>
                <c:pt idx="1">
                  <c:v>Unmitigated</c:v>
                </c:pt>
              </c:strCache>
            </c:strRef>
          </c:cat>
          <c:val>
            <c:numRef>
              <c:f>Sheet1!$B$30:$B$31</c:f>
              <c:numCache>
                <c:formatCode>General</c:formatCode>
                <c:ptCount val="2"/>
                <c:pt idx="0">
                  <c:v>0.2</c:v>
                </c:pt>
                <c:pt idx="1">
                  <c:v>2.0499999999999998</c:v>
                </c:pt>
              </c:numCache>
            </c:numRef>
          </c:val>
          <c:extLst>
            <c:ext xmlns:c16="http://schemas.microsoft.com/office/drawing/2014/chart" uri="{C3380CC4-5D6E-409C-BE32-E72D297353CC}">
              <c16:uniqueId val="{00000000-C4B8-47D0-8ABB-58324C35C94F}"/>
            </c:ext>
          </c:extLst>
        </c:ser>
        <c:ser>
          <c:idx val="1"/>
          <c:order val="1"/>
          <c:tx>
            <c:strRef>
              <c:f>Sheet1!$C$29</c:f>
              <c:strCache>
                <c:ptCount val="1"/>
                <c:pt idx="0">
                  <c:v>Friend Free Play</c:v>
                </c:pt>
              </c:strCache>
            </c:strRef>
          </c:tx>
          <c:invertIfNegative val="0"/>
          <c:cat>
            <c:strRef>
              <c:f>Sheet1!$A$30:$A$31</c:f>
              <c:strCache>
                <c:ptCount val="2"/>
                <c:pt idx="0">
                  <c:v>Mitigated</c:v>
                </c:pt>
                <c:pt idx="1">
                  <c:v>Unmitigated</c:v>
                </c:pt>
              </c:strCache>
            </c:strRef>
          </c:cat>
          <c:val>
            <c:numRef>
              <c:f>Sheet1!$C$30:$C$31</c:f>
              <c:numCache>
                <c:formatCode>General</c:formatCode>
                <c:ptCount val="2"/>
                <c:pt idx="0">
                  <c:v>0.26</c:v>
                </c:pt>
                <c:pt idx="1">
                  <c:v>2.56</c:v>
                </c:pt>
              </c:numCache>
            </c:numRef>
          </c:val>
          <c:extLst>
            <c:ext xmlns:c16="http://schemas.microsoft.com/office/drawing/2014/chart" uri="{C3380CC4-5D6E-409C-BE32-E72D297353CC}">
              <c16:uniqueId val="{00000001-C4B8-47D0-8ABB-58324C35C94F}"/>
            </c:ext>
          </c:extLst>
        </c:ser>
        <c:ser>
          <c:idx val="2"/>
          <c:order val="2"/>
          <c:tx>
            <c:strRef>
              <c:f>Sheet1!$D$29</c:f>
              <c:strCache>
                <c:ptCount val="1"/>
                <c:pt idx="0">
                  <c:v>Sibling Game</c:v>
                </c:pt>
              </c:strCache>
            </c:strRef>
          </c:tx>
          <c:invertIfNegative val="0"/>
          <c:cat>
            <c:strRef>
              <c:f>Sheet1!$A$30:$A$31</c:f>
              <c:strCache>
                <c:ptCount val="2"/>
                <c:pt idx="0">
                  <c:v>Mitigated</c:v>
                </c:pt>
                <c:pt idx="1">
                  <c:v>Unmitigated</c:v>
                </c:pt>
              </c:strCache>
            </c:strRef>
          </c:cat>
          <c:val>
            <c:numRef>
              <c:f>Sheet1!$D$30:$D$31</c:f>
              <c:numCache>
                <c:formatCode>General</c:formatCode>
                <c:ptCount val="2"/>
                <c:pt idx="0">
                  <c:v>0.02</c:v>
                </c:pt>
                <c:pt idx="1">
                  <c:v>1.25</c:v>
                </c:pt>
              </c:numCache>
            </c:numRef>
          </c:val>
          <c:extLst>
            <c:ext xmlns:c16="http://schemas.microsoft.com/office/drawing/2014/chart" uri="{C3380CC4-5D6E-409C-BE32-E72D297353CC}">
              <c16:uniqueId val="{00000002-C4B8-47D0-8ABB-58324C35C94F}"/>
            </c:ext>
          </c:extLst>
        </c:ser>
        <c:ser>
          <c:idx val="3"/>
          <c:order val="3"/>
          <c:tx>
            <c:strRef>
              <c:f>Sheet1!$E$29</c:f>
              <c:strCache>
                <c:ptCount val="1"/>
                <c:pt idx="0">
                  <c:v>Friend Game</c:v>
                </c:pt>
              </c:strCache>
            </c:strRef>
          </c:tx>
          <c:invertIfNegative val="0"/>
          <c:cat>
            <c:strRef>
              <c:f>Sheet1!$A$30:$A$31</c:f>
              <c:strCache>
                <c:ptCount val="2"/>
                <c:pt idx="0">
                  <c:v>Mitigated</c:v>
                </c:pt>
                <c:pt idx="1">
                  <c:v>Unmitigated</c:v>
                </c:pt>
              </c:strCache>
            </c:strRef>
          </c:cat>
          <c:val>
            <c:numRef>
              <c:f>Sheet1!$E$30:$E$31</c:f>
              <c:numCache>
                <c:formatCode>General</c:formatCode>
                <c:ptCount val="2"/>
                <c:pt idx="0">
                  <c:v>0.06</c:v>
                </c:pt>
                <c:pt idx="1">
                  <c:v>2.19</c:v>
                </c:pt>
              </c:numCache>
            </c:numRef>
          </c:val>
          <c:extLst>
            <c:ext xmlns:c16="http://schemas.microsoft.com/office/drawing/2014/chart" uri="{C3380CC4-5D6E-409C-BE32-E72D297353CC}">
              <c16:uniqueId val="{00000003-C4B8-47D0-8ABB-58324C35C94F}"/>
            </c:ext>
          </c:extLst>
        </c:ser>
        <c:dLbls>
          <c:showLegendKey val="0"/>
          <c:showVal val="0"/>
          <c:showCatName val="0"/>
          <c:showSerName val="0"/>
          <c:showPercent val="0"/>
          <c:showBubbleSize val="0"/>
        </c:dLbls>
        <c:gapWidth val="150"/>
        <c:axId val="95200768"/>
        <c:axId val="84881920"/>
      </c:barChart>
      <c:catAx>
        <c:axId val="95200768"/>
        <c:scaling>
          <c:orientation val="minMax"/>
        </c:scaling>
        <c:delete val="0"/>
        <c:axPos val="b"/>
        <c:title>
          <c:tx>
            <c:rich>
              <a:bodyPr/>
              <a:lstStyle/>
              <a:p>
                <a:pPr>
                  <a:defRPr sz="2500" baseline="0"/>
                </a:pPr>
                <a:r>
                  <a:rPr lang="en-US" sz="2500" baseline="0"/>
                  <a:t>Type of Affiliative Utterance</a:t>
                </a:r>
              </a:p>
            </c:rich>
          </c:tx>
          <c:overlay val="0"/>
        </c:title>
        <c:numFmt formatCode="General" sourceLinked="0"/>
        <c:majorTickMark val="out"/>
        <c:minorTickMark val="none"/>
        <c:tickLblPos val="nextTo"/>
        <c:txPr>
          <a:bodyPr/>
          <a:lstStyle/>
          <a:p>
            <a:pPr>
              <a:defRPr sz="2000" baseline="0"/>
            </a:pPr>
            <a:endParaRPr lang="en-US"/>
          </a:p>
        </c:txPr>
        <c:crossAx val="84881920"/>
        <c:crosses val="autoZero"/>
        <c:auto val="1"/>
        <c:lblAlgn val="ctr"/>
        <c:lblOffset val="100"/>
        <c:noMultiLvlLbl val="0"/>
      </c:catAx>
      <c:valAx>
        <c:axId val="84881920"/>
        <c:scaling>
          <c:orientation val="minMax"/>
        </c:scaling>
        <c:delete val="0"/>
        <c:axPos val="l"/>
        <c:majorGridlines/>
        <c:title>
          <c:tx>
            <c:rich>
              <a:bodyPr rot="-5400000" vert="horz"/>
              <a:lstStyle/>
              <a:p>
                <a:pPr>
                  <a:defRPr sz="2500" baseline="0"/>
                </a:pPr>
                <a:r>
                  <a:rPr lang="en-US" sz="2500" baseline="0"/>
                  <a:t>Utterances per Minute</a:t>
                </a:r>
              </a:p>
            </c:rich>
          </c:tx>
          <c:overlay val="0"/>
        </c:title>
        <c:numFmt formatCode="General" sourceLinked="1"/>
        <c:majorTickMark val="out"/>
        <c:minorTickMark val="none"/>
        <c:tickLblPos val="nextTo"/>
        <c:crossAx val="95200768"/>
        <c:crosses val="autoZero"/>
        <c:crossBetween val="between"/>
      </c:valAx>
    </c:plotArea>
    <c:legend>
      <c:legendPos val="r"/>
      <c:overlay val="0"/>
      <c:txPr>
        <a:bodyPr/>
        <a:lstStyle/>
        <a:p>
          <a:pPr>
            <a:defRPr sz="2000" baseline="0"/>
          </a:pPr>
          <a:endParaRPr lang="en-US"/>
        </a:p>
      </c:txPr>
    </c:legend>
    <c:plotVisOnly val="1"/>
    <c:dispBlanksAs val="gap"/>
    <c:showDLblsOverMax val="0"/>
  </c:chart>
  <c:spPr>
    <a:solidFill>
      <a:schemeClr val="bg1"/>
    </a:solidFill>
    <a:ln>
      <a:solidFill>
        <a:schemeClr val="tx1"/>
      </a:solid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3200" dirty="0"/>
              <a:t>Figure 2. Target Child Negative Assertive Language Use with Siblings and Friends in Free Play and Game Tasks</a:t>
            </a:r>
          </a:p>
        </c:rich>
      </c:tx>
      <c:overlay val="0"/>
    </c:title>
    <c:autoTitleDeleted val="0"/>
    <c:plotArea>
      <c:layout/>
      <c:barChart>
        <c:barDir val="col"/>
        <c:grouping val="clustered"/>
        <c:varyColors val="0"/>
        <c:ser>
          <c:idx val="0"/>
          <c:order val="0"/>
          <c:tx>
            <c:strRef>
              <c:f>Sheet1!$B$17</c:f>
              <c:strCache>
                <c:ptCount val="1"/>
                <c:pt idx="0">
                  <c:v>Sibling Free Play</c:v>
                </c:pt>
              </c:strCache>
            </c:strRef>
          </c:tx>
          <c:invertIfNegative val="0"/>
          <c:cat>
            <c:strRef>
              <c:f>Sheet1!$A$18:$A$19</c:f>
              <c:strCache>
                <c:ptCount val="2"/>
                <c:pt idx="0">
                  <c:v>Mitigated</c:v>
                </c:pt>
                <c:pt idx="1">
                  <c:v>Unmitigated</c:v>
                </c:pt>
              </c:strCache>
            </c:strRef>
          </c:cat>
          <c:val>
            <c:numRef>
              <c:f>Sheet1!$B$18:$B$19</c:f>
              <c:numCache>
                <c:formatCode>General</c:formatCode>
                <c:ptCount val="2"/>
                <c:pt idx="0">
                  <c:v>0.17</c:v>
                </c:pt>
                <c:pt idx="1">
                  <c:v>0.82</c:v>
                </c:pt>
              </c:numCache>
            </c:numRef>
          </c:val>
          <c:extLst>
            <c:ext xmlns:c16="http://schemas.microsoft.com/office/drawing/2014/chart" uri="{C3380CC4-5D6E-409C-BE32-E72D297353CC}">
              <c16:uniqueId val="{00000000-11B4-4EA1-9186-32A0C990ADD6}"/>
            </c:ext>
          </c:extLst>
        </c:ser>
        <c:ser>
          <c:idx val="1"/>
          <c:order val="1"/>
          <c:tx>
            <c:strRef>
              <c:f>Sheet1!$C$17</c:f>
              <c:strCache>
                <c:ptCount val="1"/>
                <c:pt idx="0">
                  <c:v>Friend Free Play</c:v>
                </c:pt>
              </c:strCache>
            </c:strRef>
          </c:tx>
          <c:invertIfNegative val="0"/>
          <c:cat>
            <c:strRef>
              <c:f>Sheet1!$A$18:$A$19</c:f>
              <c:strCache>
                <c:ptCount val="2"/>
                <c:pt idx="0">
                  <c:v>Mitigated</c:v>
                </c:pt>
                <c:pt idx="1">
                  <c:v>Unmitigated</c:v>
                </c:pt>
              </c:strCache>
            </c:strRef>
          </c:cat>
          <c:val>
            <c:numRef>
              <c:f>Sheet1!$C$18:$C$19</c:f>
              <c:numCache>
                <c:formatCode>General</c:formatCode>
                <c:ptCount val="2"/>
                <c:pt idx="0">
                  <c:v>0.31</c:v>
                </c:pt>
                <c:pt idx="1">
                  <c:v>0.66</c:v>
                </c:pt>
              </c:numCache>
            </c:numRef>
          </c:val>
          <c:extLst>
            <c:ext xmlns:c16="http://schemas.microsoft.com/office/drawing/2014/chart" uri="{C3380CC4-5D6E-409C-BE32-E72D297353CC}">
              <c16:uniqueId val="{00000001-11B4-4EA1-9186-32A0C990ADD6}"/>
            </c:ext>
          </c:extLst>
        </c:ser>
        <c:ser>
          <c:idx val="2"/>
          <c:order val="2"/>
          <c:tx>
            <c:strRef>
              <c:f>Sheet1!$D$17</c:f>
              <c:strCache>
                <c:ptCount val="1"/>
                <c:pt idx="0">
                  <c:v>Sibling Game</c:v>
                </c:pt>
              </c:strCache>
            </c:strRef>
          </c:tx>
          <c:invertIfNegative val="0"/>
          <c:cat>
            <c:strRef>
              <c:f>Sheet1!$A$18:$A$19</c:f>
              <c:strCache>
                <c:ptCount val="2"/>
                <c:pt idx="0">
                  <c:v>Mitigated</c:v>
                </c:pt>
                <c:pt idx="1">
                  <c:v>Unmitigated</c:v>
                </c:pt>
              </c:strCache>
            </c:strRef>
          </c:cat>
          <c:val>
            <c:numRef>
              <c:f>Sheet1!$D$18:$D$19</c:f>
              <c:numCache>
                <c:formatCode>General</c:formatCode>
                <c:ptCount val="2"/>
                <c:pt idx="0">
                  <c:v>0.1</c:v>
                </c:pt>
                <c:pt idx="1">
                  <c:v>1.9</c:v>
                </c:pt>
              </c:numCache>
            </c:numRef>
          </c:val>
          <c:extLst>
            <c:ext xmlns:c16="http://schemas.microsoft.com/office/drawing/2014/chart" uri="{C3380CC4-5D6E-409C-BE32-E72D297353CC}">
              <c16:uniqueId val="{00000002-11B4-4EA1-9186-32A0C990ADD6}"/>
            </c:ext>
          </c:extLst>
        </c:ser>
        <c:ser>
          <c:idx val="3"/>
          <c:order val="3"/>
          <c:tx>
            <c:strRef>
              <c:f>Sheet1!$E$17</c:f>
              <c:strCache>
                <c:ptCount val="1"/>
                <c:pt idx="0">
                  <c:v>Friend Game</c:v>
                </c:pt>
              </c:strCache>
            </c:strRef>
          </c:tx>
          <c:invertIfNegative val="0"/>
          <c:cat>
            <c:strRef>
              <c:f>Sheet1!$A$18:$A$19</c:f>
              <c:strCache>
                <c:ptCount val="2"/>
                <c:pt idx="0">
                  <c:v>Mitigated</c:v>
                </c:pt>
                <c:pt idx="1">
                  <c:v>Unmitigated</c:v>
                </c:pt>
              </c:strCache>
            </c:strRef>
          </c:cat>
          <c:val>
            <c:numRef>
              <c:f>Sheet1!$E$18:$E$19</c:f>
              <c:numCache>
                <c:formatCode>General</c:formatCode>
                <c:ptCount val="2"/>
                <c:pt idx="0">
                  <c:v>0.14000000000000001</c:v>
                </c:pt>
                <c:pt idx="1">
                  <c:v>1.45</c:v>
                </c:pt>
              </c:numCache>
            </c:numRef>
          </c:val>
          <c:extLst>
            <c:ext xmlns:c16="http://schemas.microsoft.com/office/drawing/2014/chart" uri="{C3380CC4-5D6E-409C-BE32-E72D297353CC}">
              <c16:uniqueId val="{00000003-11B4-4EA1-9186-32A0C990ADD6}"/>
            </c:ext>
          </c:extLst>
        </c:ser>
        <c:dLbls>
          <c:showLegendKey val="0"/>
          <c:showVal val="0"/>
          <c:showCatName val="0"/>
          <c:showSerName val="0"/>
          <c:showPercent val="0"/>
          <c:showBubbleSize val="0"/>
        </c:dLbls>
        <c:gapWidth val="150"/>
        <c:axId val="95201280"/>
        <c:axId val="84884224"/>
      </c:barChart>
      <c:catAx>
        <c:axId val="95201280"/>
        <c:scaling>
          <c:orientation val="minMax"/>
        </c:scaling>
        <c:delete val="0"/>
        <c:axPos val="b"/>
        <c:title>
          <c:tx>
            <c:rich>
              <a:bodyPr/>
              <a:lstStyle/>
              <a:p>
                <a:pPr>
                  <a:defRPr sz="2500" baseline="0"/>
                </a:pPr>
                <a:r>
                  <a:rPr lang="en-US" sz="2500" baseline="0"/>
                  <a:t>Type of Negative Assertive Utterance</a:t>
                </a:r>
              </a:p>
            </c:rich>
          </c:tx>
          <c:overlay val="0"/>
        </c:title>
        <c:numFmt formatCode="General" sourceLinked="0"/>
        <c:majorTickMark val="out"/>
        <c:minorTickMark val="none"/>
        <c:tickLblPos val="nextTo"/>
        <c:txPr>
          <a:bodyPr/>
          <a:lstStyle/>
          <a:p>
            <a:pPr>
              <a:defRPr sz="2000" baseline="0"/>
            </a:pPr>
            <a:endParaRPr lang="en-US"/>
          </a:p>
        </c:txPr>
        <c:crossAx val="84884224"/>
        <c:crosses val="autoZero"/>
        <c:auto val="1"/>
        <c:lblAlgn val="ctr"/>
        <c:lblOffset val="100"/>
        <c:noMultiLvlLbl val="0"/>
      </c:catAx>
      <c:valAx>
        <c:axId val="84884224"/>
        <c:scaling>
          <c:orientation val="minMax"/>
        </c:scaling>
        <c:delete val="0"/>
        <c:axPos val="l"/>
        <c:majorGridlines/>
        <c:title>
          <c:tx>
            <c:rich>
              <a:bodyPr rot="-5400000" vert="horz"/>
              <a:lstStyle/>
              <a:p>
                <a:pPr>
                  <a:defRPr sz="2500" baseline="0"/>
                </a:pPr>
                <a:r>
                  <a:rPr lang="en-US" sz="2500" baseline="0"/>
                  <a:t>Utterances per Minute</a:t>
                </a:r>
              </a:p>
            </c:rich>
          </c:tx>
          <c:overlay val="0"/>
        </c:title>
        <c:numFmt formatCode="General" sourceLinked="1"/>
        <c:majorTickMark val="out"/>
        <c:minorTickMark val="none"/>
        <c:tickLblPos val="nextTo"/>
        <c:crossAx val="95201280"/>
        <c:crosses val="autoZero"/>
        <c:crossBetween val="between"/>
      </c:valAx>
    </c:plotArea>
    <c:legend>
      <c:legendPos val="r"/>
      <c:overlay val="0"/>
      <c:txPr>
        <a:bodyPr/>
        <a:lstStyle/>
        <a:p>
          <a:pPr>
            <a:defRPr sz="2000" baseline="0"/>
          </a:pPr>
          <a:endParaRPr lang="en-US"/>
        </a:p>
      </c:txPr>
    </c:legend>
    <c:plotVisOnly val="1"/>
    <c:dispBlanksAs val="gap"/>
    <c:showDLblsOverMax val="0"/>
  </c:chart>
  <c:spPr>
    <a:solidFill>
      <a:schemeClr val="bg1"/>
    </a:solidFill>
    <a:ln>
      <a:solidFill>
        <a:schemeClr val="tx1"/>
      </a:solidFill>
    </a:ln>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145" cy="464205"/>
          </a:xfrm>
          <a:prstGeom prst="rect">
            <a:avLst/>
          </a:prstGeom>
        </p:spPr>
        <p:txBody>
          <a:bodyPr vert="horz" lIns="88133" tIns="44067" rIns="88133" bIns="44067" rtlCol="0"/>
          <a:lstStyle>
            <a:lvl1pPr algn="l">
              <a:defRPr sz="1100"/>
            </a:lvl1pPr>
          </a:lstStyle>
          <a:p>
            <a:pPr>
              <a:defRPr/>
            </a:pPr>
            <a:endParaRPr lang="en-US" dirty="0"/>
          </a:p>
        </p:txBody>
      </p:sp>
      <p:sp>
        <p:nvSpPr>
          <p:cNvPr id="3" name="Date Placeholder 2"/>
          <p:cNvSpPr>
            <a:spLocks noGrp="1"/>
          </p:cNvSpPr>
          <p:nvPr>
            <p:ph type="dt" idx="1"/>
          </p:nvPr>
        </p:nvSpPr>
        <p:spPr>
          <a:xfrm>
            <a:off x="3970734" y="1"/>
            <a:ext cx="3038145" cy="464205"/>
          </a:xfrm>
          <a:prstGeom prst="rect">
            <a:avLst/>
          </a:prstGeom>
        </p:spPr>
        <p:txBody>
          <a:bodyPr vert="horz" lIns="88133" tIns="44067" rIns="88133" bIns="44067" rtlCol="0"/>
          <a:lstStyle>
            <a:lvl1pPr algn="r">
              <a:defRPr sz="1100"/>
            </a:lvl1pPr>
          </a:lstStyle>
          <a:p>
            <a:pPr>
              <a:defRPr/>
            </a:pPr>
            <a:fld id="{72F93E2B-B286-4BF8-BC43-995937F8889E}" type="datetimeFigureOut">
              <a:rPr lang="en-US"/>
              <a:pPr>
                <a:defRPr/>
              </a:pPr>
              <a:t>11/28/2016</a:t>
            </a:fld>
            <a:endParaRPr lang="en-US" dirty="0"/>
          </a:p>
        </p:txBody>
      </p:sp>
      <p:sp>
        <p:nvSpPr>
          <p:cNvPr id="4" name="Slide Image Placeholder 3"/>
          <p:cNvSpPr>
            <a:spLocks noGrp="1" noRot="1" noChangeAspect="1"/>
          </p:cNvSpPr>
          <p:nvPr>
            <p:ph type="sldImg" idx="2"/>
          </p:nvPr>
        </p:nvSpPr>
        <p:spPr>
          <a:xfrm>
            <a:off x="1181100" y="696913"/>
            <a:ext cx="4648200" cy="3487737"/>
          </a:xfrm>
          <a:prstGeom prst="rect">
            <a:avLst/>
          </a:prstGeom>
          <a:noFill/>
          <a:ln w="12700">
            <a:solidFill>
              <a:prstClr val="black"/>
            </a:solidFill>
          </a:ln>
        </p:spPr>
        <p:txBody>
          <a:bodyPr vert="horz" lIns="88133" tIns="44067" rIns="88133" bIns="44067" rtlCol="0" anchor="ctr"/>
          <a:lstStyle/>
          <a:p>
            <a:pPr lvl="0"/>
            <a:endParaRPr lang="en-US" noProof="0" dirty="0"/>
          </a:p>
        </p:txBody>
      </p:sp>
      <p:sp>
        <p:nvSpPr>
          <p:cNvPr id="5" name="Notes Placeholder 4"/>
          <p:cNvSpPr>
            <a:spLocks noGrp="1"/>
          </p:cNvSpPr>
          <p:nvPr>
            <p:ph type="body" sz="quarter" idx="3"/>
          </p:nvPr>
        </p:nvSpPr>
        <p:spPr>
          <a:xfrm>
            <a:off x="701346" y="4416099"/>
            <a:ext cx="5607711" cy="4182457"/>
          </a:xfrm>
          <a:prstGeom prst="rect">
            <a:avLst/>
          </a:prstGeom>
        </p:spPr>
        <p:txBody>
          <a:bodyPr vert="horz" lIns="88133" tIns="44067" rIns="88133" bIns="44067"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30659"/>
            <a:ext cx="3038145" cy="464205"/>
          </a:xfrm>
          <a:prstGeom prst="rect">
            <a:avLst/>
          </a:prstGeom>
        </p:spPr>
        <p:txBody>
          <a:bodyPr vert="horz" lIns="88133" tIns="44067" rIns="88133" bIns="44067" rtlCol="0" anchor="b"/>
          <a:lstStyle>
            <a:lvl1pPr algn="l">
              <a:defRPr sz="1100"/>
            </a:lvl1pPr>
          </a:lstStyle>
          <a:p>
            <a:pPr>
              <a:defRPr/>
            </a:pPr>
            <a:endParaRPr lang="en-US" dirty="0"/>
          </a:p>
        </p:txBody>
      </p:sp>
      <p:sp>
        <p:nvSpPr>
          <p:cNvPr id="7" name="Slide Number Placeholder 6"/>
          <p:cNvSpPr>
            <a:spLocks noGrp="1"/>
          </p:cNvSpPr>
          <p:nvPr>
            <p:ph type="sldNum" sz="quarter" idx="5"/>
          </p:nvPr>
        </p:nvSpPr>
        <p:spPr>
          <a:xfrm>
            <a:off x="3970734" y="8830659"/>
            <a:ext cx="3038145" cy="464205"/>
          </a:xfrm>
          <a:prstGeom prst="rect">
            <a:avLst/>
          </a:prstGeom>
        </p:spPr>
        <p:txBody>
          <a:bodyPr vert="horz" lIns="88133" tIns="44067" rIns="88133" bIns="44067" rtlCol="0" anchor="b"/>
          <a:lstStyle>
            <a:lvl1pPr algn="r">
              <a:defRPr sz="1100"/>
            </a:lvl1pPr>
          </a:lstStyle>
          <a:p>
            <a:pPr>
              <a:defRPr/>
            </a:pPr>
            <a:fld id="{DE54E1A5-039E-4CA9-A66A-4BADF5E60AA9}" type="slidenum">
              <a:rPr lang="en-US"/>
              <a:pPr>
                <a:defRPr/>
              </a:pPr>
              <a:t>‹#›</a:t>
            </a:fld>
            <a:endParaRPr lang="en-US" dirty="0"/>
          </a:p>
        </p:txBody>
      </p:sp>
    </p:spTree>
    <p:extLst>
      <p:ext uri="{BB962C8B-B14F-4D97-AF65-F5344CB8AC3E}">
        <p14:creationId xmlns:p14="http://schemas.microsoft.com/office/powerpoint/2010/main" val="10664632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mn-lt"/>
        <a:ea typeface="+mn-ea"/>
        <a:cs typeface="+mn-cs"/>
      </a:defRPr>
    </a:lvl1pPr>
    <a:lvl2pPr marL="546366" algn="l" rtl="0" eaLnBrk="0" fontAlgn="base" hangingPunct="0">
      <a:spcBef>
        <a:spcPct val="30000"/>
      </a:spcBef>
      <a:spcAft>
        <a:spcPct val="0"/>
      </a:spcAft>
      <a:defRPr sz="1400" kern="1200">
        <a:solidFill>
          <a:schemeClr val="tx1"/>
        </a:solidFill>
        <a:latin typeface="+mn-lt"/>
        <a:ea typeface="+mn-ea"/>
        <a:cs typeface="+mn-cs"/>
      </a:defRPr>
    </a:lvl2pPr>
    <a:lvl3pPr marL="1092731" algn="l" rtl="0" eaLnBrk="0" fontAlgn="base" hangingPunct="0">
      <a:spcBef>
        <a:spcPct val="30000"/>
      </a:spcBef>
      <a:spcAft>
        <a:spcPct val="0"/>
      </a:spcAft>
      <a:defRPr sz="1400" kern="1200">
        <a:solidFill>
          <a:schemeClr val="tx1"/>
        </a:solidFill>
        <a:latin typeface="+mn-lt"/>
        <a:ea typeface="+mn-ea"/>
        <a:cs typeface="+mn-cs"/>
      </a:defRPr>
    </a:lvl3pPr>
    <a:lvl4pPr marL="1639096" algn="l" rtl="0" eaLnBrk="0" fontAlgn="base" hangingPunct="0">
      <a:spcBef>
        <a:spcPct val="30000"/>
      </a:spcBef>
      <a:spcAft>
        <a:spcPct val="0"/>
      </a:spcAft>
      <a:defRPr sz="1400" kern="1200">
        <a:solidFill>
          <a:schemeClr val="tx1"/>
        </a:solidFill>
        <a:latin typeface="+mn-lt"/>
        <a:ea typeface="+mn-ea"/>
        <a:cs typeface="+mn-cs"/>
      </a:defRPr>
    </a:lvl4pPr>
    <a:lvl5pPr marL="2185461" algn="l" rtl="0" eaLnBrk="0" fontAlgn="base" hangingPunct="0">
      <a:spcBef>
        <a:spcPct val="30000"/>
      </a:spcBef>
      <a:spcAft>
        <a:spcPct val="0"/>
      </a:spcAft>
      <a:defRPr sz="1400" kern="1200">
        <a:solidFill>
          <a:schemeClr val="tx1"/>
        </a:solidFill>
        <a:latin typeface="+mn-lt"/>
        <a:ea typeface="+mn-ea"/>
        <a:cs typeface="+mn-cs"/>
      </a:defRPr>
    </a:lvl5pPr>
    <a:lvl6pPr marL="2731827" algn="l" defTabSz="1092731" rtl="0" eaLnBrk="1" latinLnBrk="0" hangingPunct="1">
      <a:defRPr sz="1400" kern="1200">
        <a:solidFill>
          <a:schemeClr val="tx1"/>
        </a:solidFill>
        <a:latin typeface="+mn-lt"/>
        <a:ea typeface="+mn-ea"/>
        <a:cs typeface="+mn-cs"/>
      </a:defRPr>
    </a:lvl6pPr>
    <a:lvl7pPr marL="3278193" algn="l" defTabSz="1092731" rtl="0" eaLnBrk="1" latinLnBrk="0" hangingPunct="1">
      <a:defRPr sz="1400" kern="1200">
        <a:solidFill>
          <a:schemeClr val="tx1"/>
        </a:solidFill>
        <a:latin typeface="+mn-lt"/>
        <a:ea typeface="+mn-ea"/>
        <a:cs typeface="+mn-cs"/>
      </a:defRPr>
    </a:lvl7pPr>
    <a:lvl8pPr marL="3824557" algn="l" defTabSz="1092731" rtl="0" eaLnBrk="1" latinLnBrk="0" hangingPunct="1">
      <a:defRPr sz="1400" kern="1200">
        <a:solidFill>
          <a:schemeClr val="tx1"/>
        </a:solidFill>
        <a:latin typeface="+mn-lt"/>
        <a:ea typeface="+mn-ea"/>
        <a:cs typeface="+mn-cs"/>
      </a:defRPr>
    </a:lvl8pPr>
    <a:lvl9pPr marL="4370923" algn="l" defTabSz="1092731"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bwMode="auto">
          <a:xfrm>
            <a:off x="1181100" y="696913"/>
            <a:ext cx="4648200" cy="3487737"/>
          </a:xfrm>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F4CEFC5-52D2-401A-92FF-DCE086BD36C4}" type="slidenum">
              <a:rPr lang="en-US" smtClean="0"/>
              <a:pPr/>
              <a:t>1</a:t>
            </a:fld>
            <a:endParaRPr lang="en-US" dirty="0"/>
          </a:p>
        </p:txBody>
      </p:sp>
    </p:spTree>
    <p:extLst>
      <p:ext uri="{BB962C8B-B14F-4D97-AF65-F5344CB8AC3E}">
        <p14:creationId xmlns:p14="http://schemas.microsoft.com/office/powerpoint/2010/main" val="10274934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8893" y="0"/>
            <a:ext cx="51215293" cy="38420469"/>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4852067" y="12468420"/>
            <a:ext cx="33139002" cy="14284911"/>
          </a:xfrm>
        </p:spPr>
        <p:txBody>
          <a:bodyPr anchor="b"/>
          <a:lstStyle>
            <a:lvl1pPr>
              <a:defRPr sz="26880"/>
            </a:lvl1pPr>
          </a:lstStyle>
          <a:p>
            <a:r>
              <a:rPr lang="en-US"/>
              <a:t>Click to edit Master title style</a:t>
            </a:r>
            <a:endParaRPr lang="en-US" dirty="0"/>
          </a:p>
        </p:txBody>
      </p:sp>
      <p:sp>
        <p:nvSpPr>
          <p:cNvPr id="3" name="Subtitle 2"/>
          <p:cNvSpPr>
            <a:spLocks noGrp="1"/>
          </p:cNvSpPr>
          <p:nvPr>
            <p:ph type="subTitle" idx="1"/>
          </p:nvPr>
        </p:nvSpPr>
        <p:spPr>
          <a:xfrm>
            <a:off x="4852067" y="26753328"/>
            <a:ext cx="33139002" cy="4823952"/>
          </a:xfrm>
        </p:spPr>
        <p:txBody>
          <a:bodyPr anchor="t"/>
          <a:lstStyle>
            <a:lvl1pPr marL="0" indent="0" algn="l">
              <a:buNone/>
              <a:defRPr cap="all">
                <a:solidFill>
                  <a:schemeClr val="accent1">
                    <a:lumMod val="60000"/>
                    <a:lumOff val="40000"/>
                  </a:schemeClr>
                </a:solidFill>
              </a:defRPr>
            </a:lvl1pPr>
            <a:lvl2pPr marL="2560320" indent="0" algn="ctr">
              <a:buNone/>
              <a:defRPr>
                <a:solidFill>
                  <a:schemeClr val="tx1">
                    <a:tint val="75000"/>
                  </a:schemeClr>
                </a:solidFill>
              </a:defRPr>
            </a:lvl2pPr>
            <a:lvl3pPr marL="5120640" indent="0" algn="ctr">
              <a:buNone/>
              <a:defRPr>
                <a:solidFill>
                  <a:schemeClr val="tx1">
                    <a:tint val="75000"/>
                  </a:schemeClr>
                </a:solidFill>
              </a:defRPr>
            </a:lvl3pPr>
            <a:lvl4pPr marL="7680960" indent="0" algn="ctr">
              <a:buNone/>
              <a:defRPr>
                <a:solidFill>
                  <a:schemeClr val="tx1">
                    <a:tint val="75000"/>
                  </a:schemeClr>
                </a:solidFill>
              </a:defRPr>
            </a:lvl4pPr>
            <a:lvl5pPr marL="10241280" indent="0" algn="ctr">
              <a:buNone/>
              <a:defRPr>
                <a:solidFill>
                  <a:schemeClr val="tx1">
                    <a:tint val="75000"/>
                  </a:schemeClr>
                </a:solidFill>
              </a:defRPr>
            </a:lvl5pPr>
            <a:lvl6pPr marL="12801600" indent="0" algn="ctr">
              <a:buNone/>
              <a:defRPr>
                <a:solidFill>
                  <a:schemeClr val="tx1">
                    <a:tint val="75000"/>
                  </a:schemeClr>
                </a:solidFill>
              </a:defRPr>
            </a:lvl6pPr>
            <a:lvl7pPr marL="15361920" indent="0" algn="ctr">
              <a:buNone/>
              <a:defRPr>
                <a:solidFill>
                  <a:schemeClr val="tx1">
                    <a:tint val="75000"/>
                  </a:schemeClr>
                </a:solidFill>
              </a:defRPr>
            </a:lvl7pPr>
            <a:lvl8pPr marL="17922240" indent="0" algn="ctr">
              <a:buNone/>
              <a:defRPr>
                <a:solidFill>
                  <a:schemeClr val="tx1">
                    <a:tint val="75000"/>
                  </a:schemeClr>
                </a:solidFill>
              </a:defRPr>
            </a:lvl8pPr>
            <a:lvl9pPr marL="2048256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41989251" y="10241283"/>
            <a:ext cx="5547354" cy="1280490"/>
          </a:xfrm>
        </p:spPr>
        <p:txBody>
          <a:bodyPr anchor="t"/>
          <a:lstStyle>
            <a:lvl1pPr algn="l">
              <a:defRPr b="0" i="0">
                <a:solidFill>
                  <a:schemeClr val="bg1">
                    <a:alpha val="60000"/>
                  </a:schemeClr>
                </a:solidFill>
              </a:defRPr>
            </a:lvl1pPr>
          </a:lstStyle>
          <a:p>
            <a:pPr>
              <a:defRPr/>
            </a:pPr>
            <a:fld id="{1EEC50FB-2714-4FB9-820B-F64F68F81B6B}" type="datetimeFigureOut">
              <a:rPr lang="en-US" smtClean="0"/>
              <a:pPr>
                <a:defRPr/>
              </a:pPr>
              <a:t>11/28/2016</a:t>
            </a:fld>
            <a:endParaRPr lang="en-US" dirty="0"/>
          </a:p>
        </p:txBody>
      </p:sp>
      <p:sp>
        <p:nvSpPr>
          <p:cNvPr id="5" name="Footer Placeholder 4"/>
          <p:cNvSpPr>
            <a:spLocks noGrp="1"/>
          </p:cNvSpPr>
          <p:nvPr>
            <p:ph type="ftr" sz="quarter" idx="11"/>
          </p:nvPr>
        </p:nvSpPr>
        <p:spPr bwMode="gray">
          <a:xfrm rot="5400000">
            <a:off x="34922768" y="18280685"/>
            <a:ext cx="21614852" cy="1280496"/>
          </a:xfrm>
        </p:spPr>
        <p:txBody>
          <a:bodyPr/>
          <a:lstStyle>
            <a:lvl1pPr>
              <a:defRPr b="0" i="0">
                <a:solidFill>
                  <a:schemeClr val="bg1">
                    <a:alpha val="60000"/>
                  </a:schemeClr>
                </a:solidFill>
              </a:defRPr>
            </a:lvl1pPr>
          </a:lstStyle>
          <a:p>
            <a:pPr>
              <a:defRPr/>
            </a:pPr>
            <a:endParaRPr lang="en-US" dirty="0"/>
          </a:p>
        </p:txBody>
      </p:sp>
      <p:sp>
        <p:nvSpPr>
          <p:cNvPr id="11" name="Rectangle 10"/>
          <p:cNvSpPr/>
          <p:nvPr/>
        </p:nvSpPr>
        <p:spPr>
          <a:xfrm>
            <a:off x="43375606" y="0"/>
            <a:ext cx="3840480" cy="615696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43000250" y="1656091"/>
            <a:ext cx="4431325" cy="4299047"/>
          </a:xfrm>
          <a:prstGeom prst="rect">
            <a:avLst/>
          </a:prstGeom>
        </p:spPr>
        <p:txBody>
          <a:bodyPr anchor="b"/>
          <a:lstStyle>
            <a:lvl1pPr algn="ctr">
              <a:defRPr sz="15680"/>
            </a:lvl1pPr>
          </a:lstStyle>
          <a:p>
            <a:pPr>
              <a:defRPr/>
            </a:pPr>
            <a:fld id="{707237C4-AA50-4EC0-A541-6E5C6572F471}" type="slidenum">
              <a:rPr lang="en-US" smtClean="0"/>
              <a:pPr>
                <a:defRPr/>
              </a:pPr>
              <a:t>‹#›</a:t>
            </a:fld>
            <a:endParaRPr lang="en-US" dirty="0"/>
          </a:p>
        </p:txBody>
      </p:sp>
    </p:spTree>
    <p:extLst>
      <p:ext uri="{BB962C8B-B14F-4D97-AF65-F5344CB8AC3E}">
        <p14:creationId xmlns:p14="http://schemas.microsoft.com/office/powerpoint/2010/main" val="824428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8893" y="0"/>
            <a:ext cx="51215293" cy="38420469"/>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4852070" y="27784142"/>
            <a:ext cx="35963222" cy="3173733"/>
          </a:xfrm>
        </p:spPr>
        <p:txBody>
          <a:bodyPr anchor="b">
            <a:normAutofit/>
          </a:bodyPr>
          <a:lstStyle>
            <a:lvl1pPr algn="l">
              <a:defRPr sz="1344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52070" y="3840480"/>
            <a:ext cx="35963222" cy="19202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8960"/>
            </a:lvl1pPr>
            <a:lvl2pPr marL="2560320" indent="0">
              <a:buNone/>
              <a:defRPr sz="8960"/>
            </a:lvl2pPr>
            <a:lvl3pPr marL="5120640" indent="0">
              <a:buNone/>
              <a:defRPr sz="8960"/>
            </a:lvl3pPr>
            <a:lvl4pPr marL="7680960" indent="0">
              <a:buNone/>
              <a:defRPr sz="8960"/>
            </a:lvl4pPr>
            <a:lvl5pPr marL="10241280" indent="0">
              <a:buNone/>
              <a:defRPr sz="8960"/>
            </a:lvl5pPr>
            <a:lvl6pPr marL="12801600" indent="0">
              <a:buNone/>
              <a:defRPr sz="8960"/>
            </a:lvl6pPr>
            <a:lvl7pPr marL="15361920" indent="0">
              <a:buNone/>
              <a:defRPr sz="8960"/>
            </a:lvl7pPr>
            <a:lvl8pPr marL="17922240" indent="0">
              <a:buNone/>
              <a:defRPr sz="8960"/>
            </a:lvl8pPr>
            <a:lvl9pPr marL="20482560" indent="0">
              <a:buNone/>
              <a:defRPr sz="8960"/>
            </a:lvl9pPr>
          </a:lstStyle>
          <a:p>
            <a:r>
              <a:rPr lang="en-US"/>
              <a:t>Click icon to add picture</a:t>
            </a:r>
            <a:endParaRPr lang="en-US" dirty="0"/>
          </a:p>
        </p:txBody>
      </p:sp>
      <p:sp>
        <p:nvSpPr>
          <p:cNvPr id="4" name="Text Placeholder 3"/>
          <p:cNvSpPr>
            <a:spLocks noGrp="1"/>
          </p:cNvSpPr>
          <p:nvPr>
            <p:ph type="body" sz="half" idx="2"/>
          </p:nvPr>
        </p:nvSpPr>
        <p:spPr bwMode="gray">
          <a:xfrm>
            <a:off x="4852064" y="30957875"/>
            <a:ext cx="35963222" cy="2764787"/>
          </a:xfrm>
        </p:spPr>
        <p:txBody>
          <a:bodyPr>
            <a:normAutofit/>
          </a:bodyPr>
          <a:lstStyle>
            <a:lvl1pPr marL="0" indent="0">
              <a:buNone/>
              <a:defRPr sz="6720">
                <a:solidFill>
                  <a:schemeClr val="accent1">
                    <a:lumMod val="60000"/>
                    <a:lumOff val="40000"/>
                  </a:schemeClr>
                </a:solidFill>
              </a:defRPr>
            </a:lvl1pPr>
            <a:lvl2pPr marL="2560320" indent="0">
              <a:buNone/>
              <a:defRPr sz="6720"/>
            </a:lvl2pPr>
            <a:lvl3pPr marL="5120640" indent="0">
              <a:buNone/>
              <a:defRPr sz="5600"/>
            </a:lvl3pPr>
            <a:lvl4pPr marL="7680960" indent="0">
              <a:buNone/>
              <a:defRPr sz="5040"/>
            </a:lvl4pPr>
            <a:lvl5pPr marL="10241280" indent="0">
              <a:buNone/>
              <a:defRPr sz="5040"/>
            </a:lvl5pPr>
            <a:lvl6pPr marL="12801600" indent="0">
              <a:buNone/>
              <a:defRPr sz="5040"/>
            </a:lvl6pPr>
            <a:lvl7pPr marL="15361920" indent="0">
              <a:buNone/>
              <a:defRPr sz="5040"/>
            </a:lvl7pPr>
            <a:lvl8pPr marL="17922240" indent="0">
              <a:buNone/>
              <a:defRPr sz="5040"/>
            </a:lvl8pPr>
            <a:lvl9pPr marL="20482560" indent="0">
              <a:buNone/>
              <a:defRPr sz="504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2C0464B6-ED7D-4AC7-92E1-C26EF6249AAC}" type="datetimeFigureOut">
              <a:rPr lang="en-US" smtClean="0"/>
              <a:pPr>
                <a:defRPr/>
              </a:pPr>
              <a:t>11/28/2016</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10" name="Rectangle 9"/>
          <p:cNvSpPr/>
          <p:nvPr/>
        </p:nvSpPr>
        <p:spPr>
          <a:xfrm>
            <a:off x="43375606" y="0"/>
            <a:ext cx="3840480" cy="615696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43000250" y="1656091"/>
            <a:ext cx="4431325" cy="4299047"/>
          </a:xfrm>
          <a:prstGeom prst="rect">
            <a:avLst/>
          </a:prstGeom>
        </p:spPr>
        <p:txBody>
          <a:bodyPr/>
          <a:lstStyle>
            <a:lvl1pPr algn="ctr">
              <a:defRPr sz="15680"/>
            </a:lvl1pPr>
          </a:lstStyle>
          <a:p>
            <a:pPr>
              <a:defRPr/>
            </a:pPr>
            <a:fld id="{9E1D14DA-F81F-4348-820E-2052C7D0BC42}" type="slidenum">
              <a:rPr lang="en-US" smtClean="0"/>
              <a:pPr>
                <a:defRPr/>
              </a:pPr>
              <a:t>‹#›</a:t>
            </a:fld>
            <a:endParaRPr lang="en-US" dirty="0"/>
          </a:p>
        </p:txBody>
      </p:sp>
    </p:spTree>
    <p:extLst>
      <p:ext uri="{BB962C8B-B14F-4D97-AF65-F5344CB8AC3E}">
        <p14:creationId xmlns:p14="http://schemas.microsoft.com/office/powerpoint/2010/main" val="2471607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8893" y="0"/>
            <a:ext cx="51215293" cy="38420469"/>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4852067" y="5191760"/>
            <a:ext cx="35963228" cy="9479232"/>
          </a:xfrm>
        </p:spPr>
        <p:txBody>
          <a:bodyPr/>
          <a:lstStyle>
            <a:lvl1pPr>
              <a:defRPr sz="20160"/>
            </a:lvl1pPr>
          </a:lstStyle>
          <a:p>
            <a:r>
              <a:rPr lang="en-US"/>
              <a:t>Click to edit Master title style</a:t>
            </a:r>
            <a:endParaRPr lang="en-US" dirty="0"/>
          </a:p>
        </p:txBody>
      </p:sp>
      <p:sp>
        <p:nvSpPr>
          <p:cNvPr id="13" name="Text Placeholder 3"/>
          <p:cNvSpPr>
            <a:spLocks noGrp="1"/>
          </p:cNvSpPr>
          <p:nvPr>
            <p:ph type="body" sz="half" idx="2"/>
          </p:nvPr>
        </p:nvSpPr>
        <p:spPr>
          <a:xfrm>
            <a:off x="4852067" y="19532932"/>
            <a:ext cx="35963228" cy="14206399"/>
          </a:xfrm>
        </p:spPr>
        <p:txBody>
          <a:bodyPr anchor="ctr">
            <a:normAutofit/>
          </a:bodyPr>
          <a:lstStyle>
            <a:lvl1pPr marL="0" indent="0">
              <a:buNone/>
              <a:defRPr sz="10080"/>
            </a:lvl1pPr>
            <a:lvl2pPr marL="2560320" indent="0">
              <a:buNone/>
              <a:defRPr sz="6720"/>
            </a:lvl2pPr>
            <a:lvl3pPr marL="5120640" indent="0">
              <a:buNone/>
              <a:defRPr sz="5600"/>
            </a:lvl3pPr>
            <a:lvl4pPr marL="7680960" indent="0">
              <a:buNone/>
              <a:defRPr sz="5040"/>
            </a:lvl4pPr>
            <a:lvl5pPr marL="10241280" indent="0">
              <a:buNone/>
              <a:defRPr sz="5040"/>
            </a:lvl5pPr>
            <a:lvl6pPr marL="12801600" indent="0">
              <a:buNone/>
              <a:defRPr sz="5040"/>
            </a:lvl6pPr>
            <a:lvl7pPr marL="15361920" indent="0">
              <a:buNone/>
              <a:defRPr sz="5040"/>
            </a:lvl7pPr>
            <a:lvl8pPr marL="17922240" indent="0">
              <a:buNone/>
              <a:defRPr sz="5040"/>
            </a:lvl8pPr>
            <a:lvl9pPr marL="20482560" indent="0">
              <a:buNone/>
              <a:defRPr sz="5040"/>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C0464B6-ED7D-4AC7-92E1-C26EF6249AAC}" type="datetimeFigureOut">
              <a:rPr lang="en-US" smtClean="0"/>
              <a:pPr>
                <a:defRPr/>
              </a:pPr>
              <a:t>11/28/2016</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8" name="Rectangle 7"/>
          <p:cNvSpPr/>
          <p:nvPr/>
        </p:nvSpPr>
        <p:spPr>
          <a:xfrm>
            <a:off x="43375606" y="0"/>
            <a:ext cx="3840480" cy="615696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43000250" y="1656091"/>
            <a:ext cx="4431325" cy="4299047"/>
          </a:xfrm>
          <a:prstGeom prst="rect">
            <a:avLst/>
          </a:prstGeom>
        </p:spPr>
        <p:txBody>
          <a:bodyPr/>
          <a:lstStyle>
            <a:lvl1pPr algn="ctr">
              <a:defRPr sz="15680"/>
            </a:lvl1pPr>
          </a:lstStyle>
          <a:p>
            <a:pPr>
              <a:defRPr/>
            </a:pPr>
            <a:fld id="{9E1D14DA-F81F-4348-820E-2052C7D0BC42}" type="slidenum">
              <a:rPr lang="en-US" smtClean="0"/>
              <a:pPr>
                <a:defRPr/>
              </a:pPr>
              <a:t>‹#›</a:t>
            </a:fld>
            <a:endParaRPr lang="en-US" dirty="0"/>
          </a:p>
        </p:txBody>
      </p:sp>
    </p:spTree>
    <p:extLst>
      <p:ext uri="{BB962C8B-B14F-4D97-AF65-F5344CB8AC3E}">
        <p14:creationId xmlns:p14="http://schemas.microsoft.com/office/powerpoint/2010/main" val="4522743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8893" y="0"/>
            <a:ext cx="51215293" cy="38420469"/>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3" name="TextBox 22"/>
          <p:cNvSpPr txBox="1"/>
          <p:nvPr/>
        </p:nvSpPr>
        <p:spPr bwMode="gray">
          <a:xfrm>
            <a:off x="3625611" y="3649464"/>
            <a:ext cx="3368910" cy="6986528"/>
          </a:xfrm>
          <a:prstGeom prst="rect">
            <a:avLst/>
          </a:prstGeom>
          <a:noFill/>
        </p:spPr>
        <p:txBody>
          <a:bodyPr wrap="square" rtlCol="0">
            <a:spAutoFit/>
          </a:bodyPr>
          <a:lstStyle/>
          <a:p>
            <a:pPr algn="r"/>
            <a:r>
              <a:rPr lang="en-US" sz="44800" b="0" i="0" dirty="0">
                <a:solidFill>
                  <a:schemeClr val="accent1">
                    <a:lumMod val="60000"/>
                    <a:lumOff val="40000"/>
                  </a:schemeClr>
                </a:solidFill>
                <a:latin typeface="Arial"/>
                <a:cs typeface="Arial"/>
              </a:rPr>
              <a:t>“</a:t>
            </a:r>
          </a:p>
        </p:txBody>
      </p:sp>
      <p:sp>
        <p:nvSpPr>
          <p:cNvPr id="14" name="TextBox 13"/>
          <p:cNvSpPr txBox="1"/>
          <p:nvPr/>
        </p:nvSpPr>
        <p:spPr bwMode="gray">
          <a:xfrm>
            <a:off x="39588744" y="16241635"/>
            <a:ext cx="3466753" cy="6986528"/>
          </a:xfrm>
          <a:prstGeom prst="rect">
            <a:avLst/>
          </a:prstGeom>
          <a:noFill/>
        </p:spPr>
        <p:txBody>
          <a:bodyPr wrap="square" rtlCol="0">
            <a:spAutoFit/>
          </a:bodyPr>
          <a:lstStyle/>
          <a:p>
            <a:pPr algn="r"/>
            <a:r>
              <a:rPr lang="en-US" sz="448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6317139" y="5191757"/>
            <a:ext cx="34498156" cy="16140202"/>
          </a:xfrm>
        </p:spPr>
        <p:txBody>
          <a:bodyPr anchor="ctr"/>
          <a:lstStyle>
            <a:lvl1pPr>
              <a:defRPr sz="2016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7768760" y="21331960"/>
            <a:ext cx="31618401" cy="1865433"/>
          </a:xfrm>
        </p:spPr>
        <p:txBody>
          <a:bodyPr>
            <a:normAutofit/>
          </a:bodyPr>
          <a:lstStyle>
            <a:lvl1pPr marL="0" indent="0">
              <a:buNone/>
              <a:defRPr lang="en-US" sz="7840" b="0" i="0" kern="1200" cap="small" dirty="0">
                <a:solidFill>
                  <a:schemeClr val="accent1">
                    <a:lumMod val="60000"/>
                    <a:lumOff val="40000"/>
                  </a:schemeClr>
                </a:solidFill>
                <a:latin typeface="+mn-lt"/>
                <a:ea typeface="+mn-ea"/>
              </a:defRPr>
            </a:lvl1pPr>
            <a:lvl2pPr marL="2560320" indent="0">
              <a:buNone/>
              <a:defRPr sz="6720"/>
            </a:lvl2pPr>
            <a:lvl3pPr marL="5120640" indent="0">
              <a:buNone/>
              <a:defRPr sz="5600"/>
            </a:lvl3pPr>
            <a:lvl4pPr marL="7680960" indent="0">
              <a:buNone/>
              <a:defRPr sz="5040"/>
            </a:lvl4pPr>
            <a:lvl5pPr marL="10241280" indent="0">
              <a:buNone/>
              <a:defRPr sz="5040"/>
            </a:lvl5pPr>
            <a:lvl6pPr marL="12801600" indent="0">
              <a:buNone/>
              <a:defRPr sz="5040"/>
            </a:lvl6pPr>
            <a:lvl7pPr marL="15361920" indent="0">
              <a:buNone/>
              <a:defRPr sz="5040"/>
            </a:lvl7pPr>
            <a:lvl8pPr marL="17922240" indent="0">
              <a:buNone/>
              <a:defRPr sz="5040"/>
            </a:lvl8pPr>
            <a:lvl9pPr marL="20482560" indent="0">
              <a:buNone/>
              <a:defRPr sz="5040"/>
            </a:lvl9pPr>
          </a:lstStyle>
          <a:p>
            <a:pPr lvl="0"/>
            <a:r>
              <a:rPr lang="en-US"/>
              <a:t>Click to edit Master text styles</a:t>
            </a:r>
          </a:p>
        </p:txBody>
      </p:sp>
      <p:sp>
        <p:nvSpPr>
          <p:cNvPr id="16" name="Text Placeholder 3"/>
          <p:cNvSpPr>
            <a:spLocks noGrp="1"/>
          </p:cNvSpPr>
          <p:nvPr>
            <p:ph type="body" sz="half" idx="2"/>
          </p:nvPr>
        </p:nvSpPr>
        <p:spPr>
          <a:xfrm>
            <a:off x="4852067" y="28004573"/>
            <a:ext cx="35524569" cy="5659466"/>
          </a:xfrm>
        </p:spPr>
        <p:txBody>
          <a:bodyPr anchor="ctr">
            <a:normAutofit/>
          </a:bodyPr>
          <a:lstStyle>
            <a:lvl1pPr marL="0" indent="0">
              <a:buNone/>
              <a:defRPr sz="10080"/>
            </a:lvl1pPr>
            <a:lvl2pPr marL="2560320" indent="0">
              <a:buNone/>
              <a:defRPr sz="6720"/>
            </a:lvl2pPr>
            <a:lvl3pPr marL="5120640" indent="0">
              <a:buNone/>
              <a:defRPr sz="5600"/>
            </a:lvl3pPr>
            <a:lvl4pPr marL="7680960" indent="0">
              <a:buNone/>
              <a:defRPr sz="5040"/>
            </a:lvl4pPr>
            <a:lvl5pPr marL="10241280" indent="0">
              <a:buNone/>
              <a:defRPr sz="5040"/>
            </a:lvl5pPr>
            <a:lvl6pPr marL="12801600" indent="0">
              <a:buNone/>
              <a:defRPr sz="5040"/>
            </a:lvl6pPr>
            <a:lvl7pPr marL="15361920" indent="0">
              <a:buNone/>
              <a:defRPr sz="5040"/>
            </a:lvl7pPr>
            <a:lvl8pPr marL="17922240" indent="0">
              <a:buNone/>
              <a:defRPr sz="5040"/>
            </a:lvl8pPr>
            <a:lvl9pPr marL="20482560" indent="0">
              <a:buNone/>
              <a:defRPr sz="5040"/>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C0464B6-ED7D-4AC7-92E1-C26EF6249AAC}" type="datetimeFigureOut">
              <a:rPr lang="en-US" smtClean="0"/>
              <a:pPr>
                <a:defRPr/>
              </a:pPr>
              <a:t>11/28/2016</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9" name="Rectangle 8"/>
          <p:cNvSpPr/>
          <p:nvPr/>
        </p:nvSpPr>
        <p:spPr>
          <a:xfrm>
            <a:off x="43375606" y="0"/>
            <a:ext cx="3840480" cy="615696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43000250" y="1656091"/>
            <a:ext cx="4431325" cy="4299047"/>
          </a:xfrm>
          <a:prstGeom prst="rect">
            <a:avLst/>
          </a:prstGeom>
        </p:spPr>
        <p:txBody>
          <a:bodyPr/>
          <a:lstStyle>
            <a:lvl1pPr algn="ctr">
              <a:defRPr sz="15680"/>
            </a:lvl1pPr>
          </a:lstStyle>
          <a:p>
            <a:pPr>
              <a:defRPr/>
            </a:pPr>
            <a:fld id="{9E1D14DA-F81F-4348-820E-2052C7D0BC42}" type="slidenum">
              <a:rPr lang="en-US" smtClean="0"/>
              <a:pPr>
                <a:defRPr/>
              </a:pPr>
              <a:t>‹#›</a:t>
            </a:fld>
            <a:endParaRPr lang="en-US" dirty="0"/>
          </a:p>
        </p:txBody>
      </p:sp>
    </p:spTree>
    <p:extLst>
      <p:ext uri="{BB962C8B-B14F-4D97-AF65-F5344CB8AC3E}">
        <p14:creationId xmlns:p14="http://schemas.microsoft.com/office/powerpoint/2010/main" val="21267949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8893" y="0"/>
            <a:ext cx="51215293" cy="38420469"/>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4852067" y="11521440"/>
            <a:ext cx="35963228" cy="11734800"/>
          </a:xfrm>
        </p:spPr>
        <p:txBody>
          <a:bodyPr anchor="b"/>
          <a:lstStyle>
            <a:lvl1pPr algn="l">
              <a:defRPr sz="22400" b="0" cap="none"/>
            </a:lvl1pPr>
          </a:lstStyle>
          <a:p>
            <a:r>
              <a:rPr lang="en-US"/>
              <a:t>Click to edit Master title style</a:t>
            </a:r>
            <a:endParaRPr lang="en-US" dirty="0"/>
          </a:p>
        </p:txBody>
      </p:sp>
      <p:sp>
        <p:nvSpPr>
          <p:cNvPr id="3" name="Text Placeholder 2"/>
          <p:cNvSpPr>
            <a:spLocks noGrp="1"/>
          </p:cNvSpPr>
          <p:nvPr>
            <p:ph type="body" idx="1"/>
          </p:nvPr>
        </p:nvSpPr>
        <p:spPr>
          <a:xfrm>
            <a:off x="4852070" y="28139487"/>
            <a:ext cx="35963222" cy="5571390"/>
          </a:xfrm>
        </p:spPr>
        <p:txBody>
          <a:bodyPr anchor="t"/>
          <a:lstStyle>
            <a:lvl1pPr marL="0" indent="0" algn="l">
              <a:buNone/>
              <a:defRPr sz="11200" cap="none">
                <a:solidFill>
                  <a:schemeClr val="accent1">
                    <a:lumMod val="60000"/>
                    <a:lumOff val="40000"/>
                  </a:schemeClr>
                </a:solidFill>
              </a:defRPr>
            </a:lvl1pPr>
            <a:lvl2pPr marL="2560320" indent="0">
              <a:buNone/>
              <a:defRPr sz="10080">
                <a:solidFill>
                  <a:schemeClr val="tx1">
                    <a:tint val="75000"/>
                  </a:schemeClr>
                </a:solidFill>
              </a:defRPr>
            </a:lvl2pPr>
            <a:lvl3pPr marL="5120640" indent="0">
              <a:buNone/>
              <a:defRPr sz="8960">
                <a:solidFill>
                  <a:schemeClr val="tx1">
                    <a:tint val="75000"/>
                  </a:schemeClr>
                </a:solidFill>
              </a:defRPr>
            </a:lvl3pPr>
            <a:lvl4pPr marL="7680960" indent="0">
              <a:buNone/>
              <a:defRPr sz="7840">
                <a:solidFill>
                  <a:schemeClr val="tx1">
                    <a:tint val="75000"/>
                  </a:schemeClr>
                </a:solidFill>
              </a:defRPr>
            </a:lvl4pPr>
            <a:lvl5pPr marL="10241280" indent="0">
              <a:buNone/>
              <a:defRPr sz="7840">
                <a:solidFill>
                  <a:schemeClr val="tx1">
                    <a:tint val="75000"/>
                  </a:schemeClr>
                </a:solidFill>
              </a:defRPr>
            </a:lvl5pPr>
            <a:lvl6pPr marL="12801600" indent="0">
              <a:buNone/>
              <a:defRPr sz="7840">
                <a:solidFill>
                  <a:schemeClr val="tx1">
                    <a:tint val="75000"/>
                  </a:schemeClr>
                </a:solidFill>
              </a:defRPr>
            </a:lvl6pPr>
            <a:lvl7pPr marL="15361920" indent="0">
              <a:buNone/>
              <a:defRPr sz="7840">
                <a:solidFill>
                  <a:schemeClr val="tx1">
                    <a:tint val="75000"/>
                  </a:schemeClr>
                </a:solidFill>
              </a:defRPr>
            </a:lvl7pPr>
            <a:lvl8pPr marL="17922240" indent="0">
              <a:buNone/>
              <a:defRPr sz="7840">
                <a:solidFill>
                  <a:schemeClr val="tx1">
                    <a:tint val="75000"/>
                  </a:schemeClr>
                </a:solidFill>
              </a:defRPr>
            </a:lvl8pPr>
            <a:lvl9pPr marL="20482560" indent="0">
              <a:buNone/>
              <a:defRPr sz="78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C0464B6-ED7D-4AC7-92E1-C26EF6249AAC}" type="datetimeFigureOut">
              <a:rPr lang="en-US" smtClean="0"/>
              <a:pPr>
                <a:defRPr/>
              </a:pPr>
              <a:t>11/28/2016</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7" name="Rectangle 6"/>
          <p:cNvSpPr/>
          <p:nvPr/>
        </p:nvSpPr>
        <p:spPr>
          <a:xfrm>
            <a:off x="43375606" y="0"/>
            <a:ext cx="3840480" cy="615696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43000250" y="1656091"/>
            <a:ext cx="4431325" cy="4299047"/>
          </a:xfrm>
          <a:prstGeom prst="rect">
            <a:avLst/>
          </a:prstGeom>
        </p:spPr>
        <p:txBody>
          <a:bodyPr/>
          <a:lstStyle>
            <a:lvl1pPr algn="ctr">
              <a:defRPr sz="15680"/>
            </a:lvl1pPr>
          </a:lstStyle>
          <a:p>
            <a:pPr>
              <a:defRPr/>
            </a:pPr>
            <a:fld id="{9E1D14DA-F81F-4348-820E-2052C7D0BC42}" type="slidenum">
              <a:rPr lang="en-US" smtClean="0"/>
              <a:pPr>
                <a:defRPr/>
              </a:pPr>
              <a:t>‹#›</a:t>
            </a:fld>
            <a:endParaRPr lang="en-US" dirty="0"/>
          </a:p>
        </p:txBody>
      </p:sp>
    </p:spTree>
    <p:extLst>
      <p:ext uri="{BB962C8B-B14F-4D97-AF65-F5344CB8AC3E}">
        <p14:creationId xmlns:p14="http://schemas.microsoft.com/office/powerpoint/2010/main" val="24224930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4852067" y="5191760"/>
            <a:ext cx="35972121" cy="3975238"/>
          </a:xfrm>
        </p:spPr>
        <p:txBody>
          <a:bodyPr/>
          <a:lstStyle>
            <a:lvl1pPr>
              <a:defRPr sz="17920"/>
            </a:lvl1pPr>
          </a:lstStyle>
          <a:p>
            <a:r>
              <a:rPr lang="en-US"/>
              <a:t>Click to edit Master title style</a:t>
            </a:r>
            <a:endParaRPr lang="en-US" dirty="0"/>
          </a:p>
        </p:txBody>
      </p:sp>
      <p:sp>
        <p:nvSpPr>
          <p:cNvPr id="3" name="Text Placeholder 2"/>
          <p:cNvSpPr>
            <a:spLocks noGrp="1"/>
          </p:cNvSpPr>
          <p:nvPr>
            <p:ph type="body" idx="1"/>
          </p:nvPr>
        </p:nvSpPr>
        <p:spPr>
          <a:xfrm>
            <a:off x="4852064" y="13939520"/>
            <a:ext cx="12955219" cy="3684587"/>
          </a:xfrm>
        </p:spPr>
        <p:txBody>
          <a:bodyPr anchor="b">
            <a:noAutofit/>
          </a:bodyPr>
          <a:lstStyle>
            <a:lvl1pPr marL="0" indent="0">
              <a:buNone/>
              <a:defRPr sz="11200" b="0">
                <a:solidFill>
                  <a:schemeClr val="accent1">
                    <a:lumMod val="60000"/>
                    <a:lumOff val="40000"/>
                  </a:schemeClr>
                </a:solidFill>
              </a:defRPr>
            </a:lvl1pPr>
            <a:lvl2pPr marL="2560320" indent="0">
              <a:buNone/>
              <a:defRPr sz="11200" b="1"/>
            </a:lvl2pPr>
            <a:lvl3pPr marL="5120640" indent="0">
              <a:buNone/>
              <a:defRPr sz="10080" b="1"/>
            </a:lvl3pPr>
            <a:lvl4pPr marL="7680960" indent="0">
              <a:buNone/>
              <a:defRPr sz="8960" b="1"/>
            </a:lvl4pPr>
            <a:lvl5pPr marL="10241280" indent="0">
              <a:buNone/>
              <a:defRPr sz="8960" b="1"/>
            </a:lvl5pPr>
            <a:lvl6pPr marL="12801600" indent="0">
              <a:buNone/>
              <a:defRPr sz="8960" b="1"/>
            </a:lvl6pPr>
            <a:lvl7pPr marL="15361920" indent="0">
              <a:buNone/>
              <a:defRPr sz="8960" b="1"/>
            </a:lvl7pPr>
            <a:lvl8pPr marL="17922240" indent="0">
              <a:buNone/>
              <a:defRPr sz="8960" b="1"/>
            </a:lvl8pPr>
            <a:lvl9pPr marL="20482560" indent="0">
              <a:buNone/>
              <a:defRPr sz="8960" b="1"/>
            </a:lvl9pPr>
          </a:lstStyle>
          <a:p>
            <a:pPr lvl="0"/>
            <a:r>
              <a:rPr lang="en-US"/>
              <a:t>Click to edit Master text styles</a:t>
            </a:r>
          </a:p>
        </p:txBody>
      </p:sp>
      <p:sp>
        <p:nvSpPr>
          <p:cNvPr id="22" name="Text Placeholder 3"/>
          <p:cNvSpPr>
            <a:spLocks noGrp="1"/>
          </p:cNvSpPr>
          <p:nvPr>
            <p:ph type="body" sz="half" idx="15"/>
          </p:nvPr>
        </p:nvSpPr>
        <p:spPr>
          <a:xfrm>
            <a:off x="4852064" y="17624118"/>
            <a:ext cx="12955219" cy="16174850"/>
          </a:xfrm>
        </p:spPr>
        <p:txBody>
          <a:bodyPr anchor="t">
            <a:normAutofit/>
          </a:bodyPr>
          <a:lstStyle>
            <a:lvl1pPr marL="0" indent="0">
              <a:buNone/>
              <a:defRPr sz="6720"/>
            </a:lvl1pPr>
            <a:lvl2pPr marL="2560320" indent="0">
              <a:buNone/>
              <a:defRPr sz="6720"/>
            </a:lvl2pPr>
            <a:lvl3pPr marL="5120640" indent="0">
              <a:buNone/>
              <a:defRPr sz="5600"/>
            </a:lvl3pPr>
            <a:lvl4pPr marL="7680960" indent="0">
              <a:buNone/>
              <a:defRPr sz="5040"/>
            </a:lvl4pPr>
            <a:lvl5pPr marL="10241280" indent="0">
              <a:buNone/>
              <a:defRPr sz="5040"/>
            </a:lvl5pPr>
            <a:lvl6pPr marL="12801600" indent="0">
              <a:buNone/>
              <a:defRPr sz="5040"/>
            </a:lvl6pPr>
            <a:lvl7pPr marL="15361920" indent="0">
              <a:buNone/>
              <a:defRPr sz="5040"/>
            </a:lvl7pPr>
            <a:lvl8pPr marL="17922240" indent="0">
              <a:buNone/>
              <a:defRPr sz="5040"/>
            </a:lvl8pPr>
            <a:lvl9pPr marL="20482560" indent="0">
              <a:buNone/>
              <a:defRPr sz="5040"/>
            </a:lvl9pPr>
          </a:lstStyle>
          <a:p>
            <a:pPr lvl="0"/>
            <a:r>
              <a:rPr lang="en-US"/>
              <a:t>Click to edit Master text styles</a:t>
            </a:r>
          </a:p>
        </p:txBody>
      </p:sp>
      <p:sp>
        <p:nvSpPr>
          <p:cNvPr id="5" name="Text Placeholder 4"/>
          <p:cNvSpPr>
            <a:spLocks noGrp="1"/>
          </p:cNvSpPr>
          <p:nvPr>
            <p:ph type="body" sz="quarter" idx="3"/>
          </p:nvPr>
        </p:nvSpPr>
        <p:spPr>
          <a:xfrm>
            <a:off x="19071438" y="13939520"/>
            <a:ext cx="12985941" cy="3684587"/>
          </a:xfrm>
        </p:spPr>
        <p:txBody>
          <a:bodyPr anchor="b">
            <a:noAutofit/>
          </a:bodyPr>
          <a:lstStyle>
            <a:lvl1pPr marL="0" indent="0">
              <a:buNone/>
              <a:defRPr sz="11200" b="0">
                <a:solidFill>
                  <a:schemeClr val="accent1">
                    <a:lumMod val="60000"/>
                    <a:lumOff val="40000"/>
                  </a:schemeClr>
                </a:solidFill>
              </a:defRPr>
            </a:lvl1pPr>
            <a:lvl2pPr marL="2560320" indent="0">
              <a:buNone/>
              <a:defRPr sz="11200" b="1"/>
            </a:lvl2pPr>
            <a:lvl3pPr marL="5120640" indent="0">
              <a:buNone/>
              <a:defRPr sz="10080" b="1"/>
            </a:lvl3pPr>
            <a:lvl4pPr marL="7680960" indent="0">
              <a:buNone/>
              <a:defRPr sz="8960" b="1"/>
            </a:lvl4pPr>
            <a:lvl5pPr marL="10241280" indent="0">
              <a:buNone/>
              <a:defRPr sz="8960" b="1"/>
            </a:lvl5pPr>
            <a:lvl6pPr marL="12801600" indent="0">
              <a:buNone/>
              <a:defRPr sz="8960" b="1"/>
            </a:lvl6pPr>
            <a:lvl7pPr marL="15361920" indent="0">
              <a:buNone/>
              <a:defRPr sz="8960" b="1"/>
            </a:lvl7pPr>
            <a:lvl8pPr marL="17922240" indent="0">
              <a:buNone/>
              <a:defRPr sz="8960" b="1"/>
            </a:lvl8pPr>
            <a:lvl9pPr marL="20482560" indent="0">
              <a:buNone/>
              <a:defRPr sz="8960" b="1"/>
            </a:lvl9pPr>
          </a:lstStyle>
          <a:p>
            <a:pPr lvl="0"/>
            <a:r>
              <a:rPr lang="en-US"/>
              <a:t>Click to edit Master text styles</a:t>
            </a:r>
          </a:p>
        </p:txBody>
      </p:sp>
      <p:sp>
        <p:nvSpPr>
          <p:cNvPr id="23" name="Text Placeholder 3"/>
          <p:cNvSpPr>
            <a:spLocks noGrp="1"/>
          </p:cNvSpPr>
          <p:nvPr>
            <p:ph type="body" sz="half" idx="16"/>
          </p:nvPr>
        </p:nvSpPr>
        <p:spPr>
          <a:xfrm>
            <a:off x="19087438" y="17624118"/>
            <a:ext cx="12985941" cy="16174850"/>
          </a:xfrm>
        </p:spPr>
        <p:txBody>
          <a:bodyPr anchor="t">
            <a:normAutofit/>
          </a:bodyPr>
          <a:lstStyle>
            <a:lvl1pPr marL="0" indent="0">
              <a:buNone/>
              <a:defRPr sz="6720"/>
            </a:lvl1pPr>
            <a:lvl2pPr marL="2560320" indent="0">
              <a:buNone/>
              <a:defRPr sz="6720"/>
            </a:lvl2pPr>
            <a:lvl3pPr marL="5120640" indent="0">
              <a:buNone/>
              <a:defRPr sz="5600"/>
            </a:lvl3pPr>
            <a:lvl4pPr marL="7680960" indent="0">
              <a:buNone/>
              <a:defRPr sz="5040"/>
            </a:lvl4pPr>
            <a:lvl5pPr marL="10241280" indent="0">
              <a:buNone/>
              <a:defRPr sz="5040"/>
            </a:lvl5pPr>
            <a:lvl6pPr marL="12801600" indent="0">
              <a:buNone/>
              <a:defRPr sz="5040"/>
            </a:lvl6pPr>
            <a:lvl7pPr marL="15361920" indent="0">
              <a:buNone/>
              <a:defRPr sz="5040"/>
            </a:lvl7pPr>
            <a:lvl8pPr marL="17922240" indent="0">
              <a:buNone/>
              <a:defRPr sz="5040"/>
            </a:lvl8pPr>
            <a:lvl9pPr marL="20482560" indent="0">
              <a:buNone/>
              <a:defRPr sz="5040"/>
            </a:lvl9pPr>
          </a:lstStyle>
          <a:p>
            <a:pPr lvl="0"/>
            <a:r>
              <a:rPr lang="en-US"/>
              <a:t>Click to edit Master text styles</a:t>
            </a:r>
          </a:p>
        </p:txBody>
      </p:sp>
      <p:sp>
        <p:nvSpPr>
          <p:cNvPr id="14" name="Text Placeholder 4"/>
          <p:cNvSpPr>
            <a:spLocks noGrp="1"/>
          </p:cNvSpPr>
          <p:nvPr>
            <p:ph type="body" sz="quarter" idx="13"/>
          </p:nvPr>
        </p:nvSpPr>
        <p:spPr>
          <a:xfrm>
            <a:off x="33368395" y="13939520"/>
            <a:ext cx="12985941" cy="3684587"/>
          </a:xfrm>
        </p:spPr>
        <p:txBody>
          <a:bodyPr anchor="b">
            <a:noAutofit/>
          </a:bodyPr>
          <a:lstStyle>
            <a:lvl1pPr marL="0" indent="0">
              <a:buNone/>
              <a:defRPr sz="11200" b="0">
                <a:solidFill>
                  <a:schemeClr val="accent1">
                    <a:lumMod val="60000"/>
                    <a:lumOff val="40000"/>
                  </a:schemeClr>
                </a:solidFill>
              </a:defRPr>
            </a:lvl1pPr>
            <a:lvl2pPr marL="2560320" indent="0">
              <a:buNone/>
              <a:defRPr sz="11200" b="1"/>
            </a:lvl2pPr>
            <a:lvl3pPr marL="5120640" indent="0">
              <a:buNone/>
              <a:defRPr sz="10080" b="1"/>
            </a:lvl3pPr>
            <a:lvl4pPr marL="7680960" indent="0">
              <a:buNone/>
              <a:defRPr sz="8960" b="1"/>
            </a:lvl4pPr>
            <a:lvl5pPr marL="10241280" indent="0">
              <a:buNone/>
              <a:defRPr sz="8960" b="1"/>
            </a:lvl5pPr>
            <a:lvl6pPr marL="12801600" indent="0">
              <a:buNone/>
              <a:defRPr sz="8960" b="1"/>
            </a:lvl6pPr>
            <a:lvl7pPr marL="15361920" indent="0">
              <a:buNone/>
              <a:defRPr sz="8960" b="1"/>
            </a:lvl7pPr>
            <a:lvl8pPr marL="17922240" indent="0">
              <a:buNone/>
              <a:defRPr sz="8960" b="1"/>
            </a:lvl8pPr>
            <a:lvl9pPr marL="20482560" indent="0">
              <a:buNone/>
              <a:defRPr sz="8960" b="1"/>
            </a:lvl9pPr>
          </a:lstStyle>
          <a:p>
            <a:pPr lvl="0"/>
            <a:r>
              <a:rPr lang="en-US"/>
              <a:t>Click to edit Master text styles</a:t>
            </a:r>
          </a:p>
        </p:txBody>
      </p:sp>
      <p:sp>
        <p:nvSpPr>
          <p:cNvPr id="24" name="Text Placeholder 3"/>
          <p:cNvSpPr>
            <a:spLocks noGrp="1"/>
          </p:cNvSpPr>
          <p:nvPr>
            <p:ph type="body" sz="half" idx="17"/>
          </p:nvPr>
        </p:nvSpPr>
        <p:spPr>
          <a:xfrm>
            <a:off x="33381239" y="17624118"/>
            <a:ext cx="12973100" cy="16174850"/>
          </a:xfrm>
        </p:spPr>
        <p:txBody>
          <a:bodyPr anchor="t">
            <a:normAutofit/>
          </a:bodyPr>
          <a:lstStyle>
            <a:lvl1pPr marL="0" indent="0">
              <a:buNone/>
              <a:defRPr sz="6720"/>
            </a:lvl1pPr>
            <a:lvl2pPr marL="2560320" indent="0">
              <a:buNone/>
              <a:defRPr sz="6720"/>
            </a:lvl2pPr>
            <a:lvl3pPr marL="5120640" indent="0">
              <a:buNone/>
              <a:defRPr sz="5600"/>
            </a:lvl3pPr>
            <a:lvl4pPr marL="7680960" indent="0">
              <a:buNone/>
              <a:defRPr sz="5040"/>
            </a:lvl4pPr>
            <a:lvl5pPr marL="10241280" indent="0">
              <a:buNone/>
              <a:defRPr sz="5040"/>
            </a:lvl5pPr>
            <a:lvl6pPr marL="12801600" indent="0">
              <a:buNone/>
              <a:defRPr sz="5040"/>
            </a:lvl6pPr>
            <a:lvl7pPr marL="15361920" indent="0">
              <a:buNone/>
              <a:defRPr sz="5040"/>
            </a:lvl7pPr>
            <a:lvl8pPr marL="17922240" indent="0">
              <a:buNone/>
              <a:defRPr sz="5040"/>
            </a:lvl8pPr>
            <a:lvl9pPr marL="20482560" indent="0">
              <a:buNone/>
              <a:defRPr sz="5040"/>
            </a:lvl9pPr>
          </a:lstStyle>
          <a:p>
            <a:pPr lvl="0"/>
            <a:r>
              <a:rPr lang="en-US"/>
              <a:t>Click to edit Master text styles</a:t>
            </a:r>
          </a:p>
        </p:txBody>
      </p:sp>
      <p:cxnSp>
        <p:nvCxnSpPr>
          <p:cNvPr id="17" name="Straight Connector 16"/>
          <p:cNvCxnSpPr/>
          <p:nvPr/>
        </p:nvCxnSpPr>
        <p:spPr>
          <a:xfrm>
            <a:off x="18449368" y="13939526"/>
            <a:ext cx="0" cy="19859437"/>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32757318" y="13939526"/>
            <a:ext cx="0" cy="19859437"/>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pPr>
              <a:defRPr/>
            </a:pPr>
            <a:fld id="{2C0464B6-ED7D-4AC7-92E1-C26EF6249AAC}" type="datetimeFigureOut">
              <a:rPr lang="en-US" smtClean="0"/>
              <a:pPr>
                <a:defRPr/>
              </a:pPr>
              <a:t>11/28/2016</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a:xfrm>
            <a:off x="43000250" y="1656091"/>
            <a:ext cx="4431325" cy="4299047"/>
          </a:xfrm>
          <a:prstGeom prst="rect">
            <a:avLst/>
          </a:prstGeom>
        </p:spPr>
        <p:txBody>
          <a:bodyPr/>
          <a:lstStyle>
            <a:lvl1pPr algn="ctr">
              <a:defRPr sz="15680"/>
            </a:lvl1pPr>
          </a:lstStyle>
          <a:p>
            <a:pPr>
              <a:defRPr/>
            </a:pPr>
            <a:fld id="{9E1D14DA-F81F-4348-820E-2052C7D0BC42}" type="slidenum">
              <a:rPr lang="en-US" smtClean="0"/>
              <a:pPr>
                <a:defRPr/>
              </a:pPr>
              <a:t>‹#›</a:t>
            </a:fld>
            <a:endParaRPr lang="en-US" dirty="0"/>
          </a:p>
        </p:txBody>
      </p:sp>
    </p:spTree>
    <p:extLst>
      <p:ext uri="{BB962C8B-B14F-4D97-AF65-F5344CB8AC3E}">
        <p14:creationId xmlns:p14="http://schemas.microsoft.com/office/powerpoint/2010/main" val="34216606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4852064" y="5191760"/>
            <a:ext cx="35533456" cy="3975238"/>
          </a:xfrm>
        </p:spPr>
        <p:txBody>
          <a:bodyPr/>
          <a:lstStyle>
            <a:lvl1pPr>
              <a:defRPr sz="17920"/>
            </a:lvl1pPr>
          </a:lstStyle>
          <a:p>
            <a:r>
              <a:rPr lang="en-US"/>
              <a:t>Click to edit Master title style</a:t>
            </a:r>
            <a:endParaRPr lang="en-US" dirty="0"/>
          </a:p>
        </p:txBody>
      </p:sp>
      <p:sp>
        <p:nvSpPr>
          <p:cNvPr id="3" name="Text Placeholder 2"/>
          <p:cNvSpPr>
            <a:spLocks noGrp="1"/>
          </p:cNvSpPr>
          <p:nvPr>
            <p:ph type="body" idx="1"/>
          </p:nvPr>
        </p:nvSpPr>
        <p:spPr>
          <a:xfrm>
            <a:off x="4852064" y="23405738"/>
            <a:ext cx="12955219" cy="3684587"/>
          </a:xfrm>
        </p:spPr>
        <p:txBody>
          <a:bodyPr anchor="b">
            <a:noAutofit/>
          </a:bodyPr>
          <a:lstStyle>
            <a:lvl1pPr marL="0" indent="0">
              <a:buNone/>
              <a:defRPr sz="11200" b="0">
                <a:solidFill>
                  <a:schemeClr val="accent1">
                    <a:lumMod val="60000"/>
                    <a:lumOff val="40000"/>
                  </a:schemeClr>
                </a:solidFill>
              </a:defRPr>
            </a:lvl1pPr>
            <a:lvl2pPr marL="2560320" indent="0">
              <a:buNone/>
              <a:defRPr sz="11200" b="1"/>
            </a:lvl2pPr>
            <a:lvl3pPr marL="5120640" indent="0">
              <a:buNone/>
              <a:defRPr sz="10080" b="1"/>
            </a:lvl3pPr>
            <a:lvl4pPr marL="7680960" indent="0">
              <a:buNone/>
              <a:defRPr sz="8960" b="1"/>
            </a:lvl4pPr>
            <a:lvl5pPr marL="10241280" indent="0">
              <a:buNone/>
              <a:defRPr sz="8960" b="1"/>
            </a:lvl5pPr>
            <a:lvl6pPr marL="12801600" indent="0">
              <a:buNone/>
              <a:defRPr sz="8960" b="1"/>
            </a:lvl6pPr>
            <a:lvl7pPr marL="15361920" indent="0">
              <a:buNone/>
              <a:defRPr sz="8960" b="1"/>
            </a:lvl7pPr>
            <a:lvl8pPr marL="17922240" indent="0">
              <a:buNone/>
              <a:defRPr sz="8960" b="1"/>
            </a:lvl8pPr>
            <a:lvl9pPr marL="20482560" indent="0">
              <a:buNone/>
              <a:defRPr sz="8960" b="1"/>
            </a:lvl9pPr>
          </a:lstStyle>
          <a:p>
            <a:pPr lvl="0"/>
            <a:r>
              <a:rPr lang="en-US"/>
              <a:t>Click to edit Master text styles</a:t>
            </a:r>
          </a:p>
        </p:txBody>
      </p:sp>
      <p:sp>
        <p:nvSpPr>
          <p:cNvPr id="22" name="Picture Placeholder 2"/>
          <p:cNvSpPr>
            <a:spLocks noGrp="1" noChangeAspect="1"/>
          </p:cNvSpPr>
          <p:nvPr>
            <p:ph type="pic" idx="15"/>
          </p:nvPr>
        </p:nvSpPr>
        <p:spPr>
          <a:xfrm>
            <a:off x="5706708" y="13939520"/>
            <a:ext cx="11284806" cy="810511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8960"/>
            </a:lvl1pPr>
            <a:lvl2pPr marL="2560320" indent="0">
              <a:buNone/>
              <a:defRPr sz="8960"/>
            </a:lvl2pPr>
            <a:lvl3pPr marL="5120640" indent="0">
              <a:buNone/>
              <a:defRPr sz="8960"/>
            </a:lvl3pPr>
            <a:lvl4pPr marL="7680960" indent="0">
              <a:buNone/>
              <a:defRPr sz="8960"/>
            </a:lvl4pPr>
            <a:lvl5pPr marL="10241280" indent="0">
              <a:buNone/>
              <a:defRPr sz="8960"/>
            </a:lvl5pPr>
            <a:lvl6pPr marL="12801600" indent="0">
              <a:buNone/>
              <a:defRPr sz="8960"/>
            </a:lvl6pPr>
            <a:lvl7pPr marL="15361920" indent="0">
              <a:buNone/>
              <a:defRPr sz="8960"/>
            </a:lvl7pPr>
            <a:lvl8pPr marL="17922240" indent="0">
              <a:buNone/>
              <a:defRPr sz="8960"/>
            </a:lvl8pPr>
            <a:lvl9pPr marL="20482560" indent="0">
              <a:buNone/>
              <a:defRPr sz="8960"/>
            </a:lvl9pPr>
          </a:lstStyle>
          <a:p>
            <a:r>
              <a:rPr lang="en-US"/>
              <a:t>Click icon to add picture</a:t>
            </a:r>
            <a:endParaRPr lang="en-US" dirty="0"/>
          </a:p>
        </p:txBody>
      </p:sp>
      <p:sp>
        <p:nvSpPr>
          <p:cNvPr id="23" name="Text Placeholder 3"/>
          <p:cNvSpPr>
            <a:spLocks noGrp="1"/>
          </p:cNvSpPr>
          <p:nvPr>
            <p:ph type="body" sz="half" idx="18"/>
          </p:nvPr>
        </p:nvSpPr>
        <p:spPr>
          <a:xfrm>
            <a:off x="4852059" y="27090327"/>
            <a:ext cx="12955219" cy="6648998"/>
          </a:xfrm>
        </p:spPr>
        <p:txBody>
          <a:bodyPr anchor="t">
            <a:normAutofit/>
          </a:bodyPr>
          <a:lstStyle>
            <a:lvl1pPr marL="0" indent="0">
              <a:buNone/>
              <a:defRPr sz="6720"/>
            </a:lvl1pPr>
            <a:lvl2pPr marL="2560320" indent="0">
              <a:buNone/>
              <a:defRPr sz="6720"/>
            </a:lvl2pPr>
            <a:lvl3pPr marL="5120640" indent="0">
              <a:buNone/>
              <a:defRPr sz="5600"/>
            </a:lvl3pPr>
            <a:lvl4pPr marL="7680960" indent="0">
              <a:buNone/>
              <a:defRPr sz="5040"/>
            </a:lvl4pPr>
            <a:lvl5pPr marL="10241280" indent="0">
              <a:buNone/>
              <a:defRPr sz="5040"/>
            </a:lvl5pPr>
            <a:lvl6pPr marL="12801600" indent="0">
              <a:buNone/>
              <a:defRPr sz="5040"/>
            </a:lvl6pPr>
            <a:lvl7pPr marL="15361920" indent="0">
              <a:buNone/>
              <a:defRPr sz="5040"/>
            </a:lvl7pPr>
            <a:lvl8pPr marL="17922240" indent="0">
              <a:buNone/>
              <a:defRPr sz="5040"/>
            </a:lvl8pPr>
            <a:lvl9pPr marL="20482560" indent="0">
              <a:buNone/>
              <a:defRPr sz="5040"/>
            </a:lvl9pPr>
          </a:lstStyle>
          <a:p>
            <a:pPr lvl="0"/>
            <a:r>
              <a:rPr lang="en-US"/>
              <a:t>Click to edit Master text styles</a:t>
            </a:r>
          </a:p>
        </p:txBody>
      </p:sp>
      <p:sp>
        <p:nvSpPr>
          <p:cNvPr id="5" name="Text Placeholder 4"/>
          <p:cNvSpPr>
            <a:spLocks noGrp="1"/>
          </p:cNvSpPr>
          <p:nvPr>
            <p:ph type="body" sz="quarter" idx="3"/>
          </p:nvPr>
        </p:nvSpPr>
        <p:spPr>
          <a:xfrm>
            <a:off x="19102300" y="23405732"/>
            <a:ext cx="12985941" cy="3684587"/>
          </a:xfrm>
        </p:spPr>
        <p:txBody>
          <a:bodyPr anchor="b">
            <a:noAutofit/>
          </a:bodyPr>
          <a:lstStyle>
            <a:lvl1pPr marL="0" indent="0">
              <a:buNone/>
              <a:defRPr sz="11200" b="0">
                <a:solidFill>
                  <a:schemeClr val="accent1">
                    <a:lumMod val="60000"/>
                    <a:lumOff val="40000"/>
                  </a:schemeClr>
                </a:solidFill>
              </a:defRPr>
            </a:lvl1pPr>
            <a:lvl2pPr marL="2560320" indent="0">
              <a:buNone/>
              <a:defRPr sz="11200" b="1"/>
            </a:lvl2pPr>
            <a:lvl3pPr marL="5120640" indent="0">
              <a:buNone/>
              <a:defRPr sz="10080" b="1"/>
            </a:lvl3pPr>
            <a:lvl4pPr marL="7680960" indent="0">
              <a:buNone/>
              <a:defRPr sz="8960" b="1"/>
            </a:lvl4pPr>
            <a:lvl5pPr marL="10241280" indent="0">
              <a:buNone/>
              <a:defRPr sz="8960" b="1"/>
            </a:lvl5pPr>
            <a:lvl6pPr marL="12801600" indent="0">
              <a:buNone/>
              <a:defRPr sz="8960" b="1"/>
            </a:lvl6pPr>
            <a:lvl7pPr marL="15361920" indent="0">
              <a:buNone/>
              <a:defRPr sz="8960" b="1"/>
            </a:lvl7pPr>
            <a:lvl8pPr marL="17922240" indent="0">
              <a:buNone/>
              <a:defRPr sz="8960" b="1"/>
            </a:lvl8pPr>
            <a:lvl9pPr marL="20482560" indent="0">
              <a:buNone/>
              <a:defRPr sz="8960" b="1"/>
            </a:lvl9pPr>
          </a:lstStyle>
          <a:p>
            <a:pPr lvl="0"/>
            <a:r>
              <a:rPr lang="en-US"/>
              <a:t>Click to edit Master text styles</a:t>
            </a:r>
          </a:p>
        </p:txBody>
      </p:sp>
      <p:sp>
        <p:nvSpPr>
          <p:cNvPr id="38" name="Picture Placeholder 2"/>
          <p:cNvSpPr>
            <a:spLocks noGrp="1" noChangeAspect="1"/>
          </p:cNvSpPr>
          <p:nvPr>
            <p:ph type="pic" idx="21"/>
          </p:nvPr>
        </p:nvSpPr>
        <p:spPr>
          <a:xfrm>
            <a:off x="19897859" y="13939520"/>
            <a:ext cx="11284806" cy="810511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8960"/>
            </a:lvl1pPr>
            <a:lvl2pPr marL="2560320" indent="0">
              <a:buNone/>
              <a:defRPr sz="8960"/>
            </a:lvl2pPr>
            <a:lvl3pPr marL="5120640" indent="0">
              <a:buNone/>
              <a:defRPr sz="8960"/>
            </a:lvl3pPr>
            <a:lvl4pPr marL="7680960" indent="0">
              <a:buNone/>
              <a:defRPr sz="8960"/>
            </a:lvl4pPr>
            <a:lvl5pPr marL="10241280" indent="0">
              <a:buNone/>
              <a:defRPr sz="8960"/>
            </a:lvl5pPr>
            <a:lvl6pPr marL="12801600" indent="0">
              <a:buNone/>
              <a:defRPr sz="8960"/>
            </a:lvl6pPr>
            <a:lvl7pPr marL="15361920" indent="0">
              <a:buNone/>
              <a:defRPr sz="8960"/>
            </a:lvl7pPr>
            <a:lvl8pPr marL="17922240" indent="0">
              <a:buNone/>
              <a:defRPr sz="8960"/>
            </a:lvl8pPr>
            <a:lvl9pPr marL="20482560" indent="0">
              <a:buNone/>
              <a:defRPr sz="8960"/>
            </a:lvl9pPr>
          </a:lstStyle>
          <a:p>
            <a:r>
              <a:rPr lang="en-US"/>
              <a:t>Click icon to add picture</a:t>
            </a:r>
            <a:endParaRPr lang="en-US" dirty="0"/>
          </a:p>
        </p:txBody>
      </p:sp>
      <p:sp>
        <p:nvSpPr>
          <p:cNvPr id="24" name="Text Placeholder 3"/>
          <p:cNvSpPr>
            <a:spLocks noGrp="1"/>
          </p:cNvSpPr>
          <p:nvPr>
            <p:ph type="body" sz="half" idx="19"/>
          </p:nvPr>
        </p:nvSpPr>
        <p:spPr>
          <a:xfrm>
            <a:off x="19102300" y="27149967"/>
            <a:ext cx="12985941" cy="6648998"/>
          </a:xfrm>
        </p:spPr>
        <p:txBody>
          <a:bodyPr anchor="t">
            <a:normAutofit/>
          </a:bodyPr>
          <a:lstStyle>
            <a:lvl1pPr marL="0" indent="0">
              <a:buNone/>
              <a:defRPr sz="6720"/>
            </a:lvl1pPr>
            <a:lvl2pPr marL="2560320" indent="0">
              <a:buNone/>
              <a:defRPr sz="6720"/>
            </a:lvl2pPr>
            <a:lvl3pPr marL="5120640" indent="0">
              <a:buNone/>
              <a:defRPr sz="5600"/>
            </a:lvl3pPr>
            <a:lvl4pPr marL="7680960" indent="0">
              <a:buNone/>
              <a:defRPr sz="5040"/>
            </a:lvl4pPr>
            <a:lvl5pPr marL="10241280" indent="0">
              <a:buNone/>
              <a:defRPr sz="5040"/>
            </a:lvl5pPr>
            <a:lvl6pPr marL="12801600" indent="0">
              <a:buNone/>
              <a:defRPr sz="5040"/>
            </a:lvl6pPr>
            <a:lvl7pPr marL="15361920" indent="0">
              <a:buNone/>
              <a:defRPr sz="5040"/>
            </a:lvl7pPr>
            <a:lvl8pPr marL="17922240" indent="0">
              <a:buNone/>
              <a:defRPr sz="5040"/>
            </a:lvl8pPr>
            <a:lvl9pPr marL="20482560" indent="0">
              <a:buNone/>
              <a:defRPr sz="5040"/>
            </a:lvl9pPr>
          </a:lstStyle>
          <a:p>
            <a:pPr lvl="0"/>
            <a:r>
              <a:rPr lang="en-US"/>
              <a:t>Click to edit Master text styles</a:t>
            </a:r>
          </a:p>
        </p:txBody>
      </p:sp>
      <p:sp>
        <p:nvSpPr>
          <p:cNvPr id="14" name="Text Placeholder 4"/>
          <p:cNvSpPr>
            <a:spLocks noGrp="1"/>
          </p:cNvSpPr>
          <p:nvPr>
            <p:ph type="body" sz="quarter" idx="13"/>
          </p:nvPr>
        </p:nvSpPr>
        <p:spPr>
          <a:xfrm>
            <a:off x="33368395" y="23405738"/>
            <a:ext cx="12985941" cy="3684587"/>
          </a:xfrm>
        </p:spPr>
        <p:txBody>
          <a:bodyPr anchor="b">
            <a:noAutofit/>
          </a:bodyPr>
          <a:lstStyle>
            <a:lvl1pPr marL="0" indent="0">
              <a:buNone/>
              <a:defRPr sz="11200" b="0">
                <a:solidFill>
                  <a:schemeClr val="accent1">
                    <a:lumMod val="60000"/>
                    <a:lumOff val="40000"/>
                  </a:schemeClr>
                </a:solidFill>
              </a:defRPr>
            </a:lvl1pPr>
            <a:lvl2pPr marL="2560320" indent="0">
              <a:buNone/>
              <a:defRPr sz="11200" b="1"/>
            </a:lvl2pPr>
            <a:lvl3pPr marL="5120640" indent="0">
              <a:buNone/>
              <a:defRPr sz="10080" b="1"/>
            </a:lvl3pPr>
            <a:lvl4pPr marL="7680960" indent="0">
              <a:buNone/>
              <a:defRPr sz="8960" b="1"/>
            </a:lvl4pPr>
            <a:lvl5pPr marL="10241280" indent="0">
              <a:buNone/>
              <a:defRPr sz="8960" b="1"/>
            </a:lvl5pPr>
            <a:lvl6pPr marL="12801600" indent="0">
              <a:buNone/>
              <a:defRPr sz="8960" b="1"/>
            </a:lvl6pPr>
            <a:lvl7pPr marL="15361920" indent="0">
              <a:buNone/>
              <a:defRPr sz="8960" b="1"/>
            </a:lvl7pPr>
            <a:lvl8pPr marL="17922240" indent="0">
              <a:buNone/>
              <a:defRPr sz="8960" b="1"/>
            </a:lvl8pPr>
            <a:lvl9pPr marL="20482560" indent="0">
              <a:buNone/>
              <a:defRPr sz="8960" b="1"/>
            </a:lvl9pPr>
          </a:lstStyle>
          <a:p>
            <a:pPr lvl="0"/>
            <a:r>
              <a:rPr lang="en-US"/>
              <a:t>Click to edit Master text styles</a:t>
            </a:r>
          </a:p>
        </p:txBody>
      </p:sp>
      <p:sp>
        <p:nvSpPr>
          <p:cNvPr id="39" name="Picture Placeholder 2"/>
          <p:cNvSpPr>
            <a:spLocks noGrp="1" noChangeAspect="1"/>
          </p:cNvSpPr>
          <p:nvPr>
            <p:ph type="pic" idx="22"/>
          </p:nvPr>
        </p:nvSpPr>
        <p:spPr>
          <a:xfrm>
            <a:off x="34208390" y="13939520"/>
            <a:ext cx="11284806" cy="810511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8960"/>
            </a:lvl1pPr>
            <a:lvl2pPr marL="2560320" indent="0">
              <a:buNone/>
              <a:defRPr sz="8960"/>
            </a:lvl2pPr>
            <a:lvl3pPr marL="5120640" indent="0">
              <a:buNone/>
              <a:defRPr sz="8960"/>
            </a:lvl3pPr>
            <a:lvl4pPr marL="7680960" indent="0">
              <a:buNone/>
              <a:defRPr sz="8960"/>
            </a:lvl4pPr>
            <a:lvl5pPr marL="10241280" indent="0">
              <a:buNone/>
              <a:defRPr sz="8960"/>
            </a:lvl5pPr>
            <a:lvl6pPr marL="12801600" indent="0">
              <a:buNone/>
              <a:defRPr sz="8960"/>
            </a:lvl6pPr>
            <a:lvl7pPr marL="15361920" indent="0">
              <a:buNone/>
              <a:defRPr sz="8960"/>
            </a:lvl7pPr>
            <a:lvl8pPr marL="17922240" indent="0">
              <a:buNone/>
              <a:defRPr sz="8960"/>
            </a:lvl8pPr>
            <a:lvl9pPr marL="20482560" indent="0">
              <a:buNone/>
              <a:defRPr sz="8960"/>
            </a:lvl9pPr>
          </a:lstStyle>
          <a:p>
            <a:r>
              <a:rPr lang="en-US"/>
              <a:t>Click icon to add picture</a:t>
            </a:r>
            <a:endParaRPr lang="en-US" dirty="0"/>
          </a:p>
        </p:txBody>
      </p:sp>
      <p:sp>
        <p:nvSpPr>
          <p:cNvPr id="27" name="Text Placeholder 3"/>
          <p:cNvSpPr>
            <a:spLocks noGrp="1"/>
          </p:cNvSpPr>
          <p:nvPr>
            <p:ph type="body" sz="half" idx="20"/>
          </p:nvPr>
        </p:nvSpPr>
        <p:spPr>
          <a:xfrm>
            <a:off x="33368395" y="27090327"/>
            <a:ext cx="12985941" cy="6648998"/>
          </a:xfrm>
        </p:spPr>
        <p:txBody>
          <a:bodyPr anchor="t">
            <a:normAutofit/>
          </a:bodyPr>
          <a:lstStyle>
            <a:lvl1pPr marL="0" indent="0">
              <a:buNone/>
              <a:defRPr sz="6720"/>
            </a:lvl1pPr>
            <a:lvl2pPr marL="2560320" indent="0">
              <a:buNone/>
              <a:defRPr sz="6720"/>
            </a:lvl2pPr>
            <a:lvl3pPr marL="5120640" indent="0">
              <a:buNone/>
              <a:defRPr sz="5600"/>
            </a:lvl3pPr>
            <a:lvl4pPr marL="7680960" indent="0">
              <a:buNone/>
              <a:defRPr sz="5040"/>
            </a:lvl4pPr>
            <a:lvl5pPr marL="10241280" indent="0">
              <a:buNone/>
              <a:defRPr sz="5040"/>
            </a:lvl5pPr>
            <a:lvl6pPr marL="12801600" indent="0">
              <a:buNone/>
              <a:defRPr sz="5040"/>
            </a:lvl6pPr>
            <a:lvl7pPr marL="15361920" indent="0">
              <a:buNone/>
              <a:defRPr sz="5040"/>
            </a:lvl7pPr>
            <a:lvl8pPr marL="17922240" indent="0">
              <a:buNone/>
              <a:defRPr sz="5040"/>
            </a:lvl8pPr>
            <a:lvl9pPr marL="20482560" indent="0">
              <a:buNone/>
              <a:defRPr sz="5040"/>
            </a:lvl9pPr>
          </a:lstStyle>
          <a:p>
            <a:pPr lvl="0"/>
            <a:r>
              <a:rPr lang="en-US"/>
              <a:t>Click to edit Master text styles</a:t>
            </a:r>
          </a:p>
        </p:txBody>
      </p:sp>
      <p:cxnSp>
        <p:nvCxnSpPr>
          <p:cNvPr id="40" name="Straight Connector 39"/>
          <p:cNvCxnSpPr/>
          <p:nvPr/>
        </p:nvCxnSpPr>
        <p:spPr>
          <a:xfrm>
            <a:off x="18424106" y="13939526"/>
            <a:ext cx="0" cy="19859437"/>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32757318" y="13939526"/>
            <a:ext cx="0" cy="19859437"/>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pPr>
              <a:defRPr/>
            </a:pPr>
            <a:fld id="{2C0464B6-ED7D-4AC7-92E1-C26EF6249AAC}" type="datetimeFigureOut">
              <a:rPr lang="en-US" smtClean="0"/>
              <a:pPr>
                <a:defRPr/>
              </a:pPr>
              <a:t>11/28/2016</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a:xfrm>
            <a:off x="43000250" y="1656091"/>
            <a:ext cx="4431325" cy="4299047"/>
          </a:xfrm>
          <a:prstGeom prst="rect">
            <a:avLst/>
          </a:prstGeom>
        </p:spPr>
        <p:txBody>
          <a:bodyPr/>
          <a:lstStyle>
            <a:lvl1pPr algn="ctr">
              <a:defRPr sz="15680"/>
            </a:lvl1pPr>
          </a:lstStyle>
          <a:p>
            <a:pPr>
              <a:defRPr/>
            </a:pPr>
            <a:fld id="{9E1D14DA-F81F-4348-820E-2052C7D0BC42}" type="slidenum">
              <a:rPr lang="en-US" smtClean="0"/>
              <a:pPr>
                <a:defRPr/>
              </a:pPr>
              <a:t>‹#›</a:t>
            </a:fld>
            <a:endParaRPr lang="en-US" dirty="0"/>
          </a:p>
        </p:txBody>
      </p:sp>
    </p:spTree>
    <p:extLst>
      <p:ext uri="{BB962C8B-B14F-4D97-AF65-F5344CB8AC3E}">
        <p14:creationId xmlns:p14="http://schemas.microsoft.com/office/powerpoint/2010/main" val="23953251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2679289" y="35772299"/>
            <a:ext cx="5547354" cy="1280490"/>
          </a:xfrm>
        </p:spPr>
        <p:txBody>
          <a:bodyPr/>
          <a:lstStyle/>
          <a:p>
            <a:pPr>
              <a:defRPr/>
            </a:pPr>
            <a:fld id="{E2712E21-298D-401D-A263-DCA32DD3C8D6}" type="datetimeFigureOut">
              <a:rPr lang="en-US" smtClean="0"/>
              <a:pPr>
                <a:defRPr/>
              </a:pPr>
              <a:t>11/28/2016</a:t>
            </a:fld>
            <a:endParaRPr lang="en-US" dirty="0"/>
          </a:p>
        </p:txBody>
      </p:sp>
      <p:sp>
        <p:nvSpPr>
          <p:cNvPr id="5" name="Footer Placeholder 4"/>
          <p:cNvSpPr>
            <a:spLocks noGrp="1"/>
          </p:cNvSpPr>
          <p:nvPr>
            <p:ph type="ftr" sz="quarter" idx="11"/>
          </p:nvPr>
        </p:nvSpPr>
        <p:spPr>
          <a:xfrm>
            <a:off x="2890348" y="35772296"/>
            <a:ext cx="21614852" cy="1280496"/>
          </a:xfrm>
        </p:spPr>
        <p:txBody>
          <a:bodyPr/>
          <a:lstStyle/>
          <a:p>
            <a:pPr>
              <a:defRPr/>
            </a:pPr>
            <a:endParaRPr lang="en-US" dirty="0"/>
          </a:p>
        </p:txBody>
      </p:sp>
      <p:sp>
        <p:nvSpPr>
          <p:cNvPr id="6" name="Slide Number Placeholder 5"/>
          <p:cNvSpPr>
            <a:spLocks noGrp="1"/>
          </p:cNvSpPr>
          <p:nvPr>
            <p:ph type="sldNum" sz="quarter" idx="12"/>
          </p:nvPr>
        </p:nvSpPr>
        <p:spPr>
          <a:xfrm>
            <a:off x="43000250" y="1656091"/>
            <a:ext cx="4431325" cy="4299047"/>
          </a:xfrm>
          <a:prstGeom prst="rect">
            <a:avLst/>
          </a:prstGeom>
        </p:spPr>
        <p:txBody>
          <a:bodyPr/>
          <a:lstStyle>
            <a:lvl1pPr algn="ctr">
              <a:defRPr sz="15680"/>
            </a:lvl1pPr>
          </a:lstStyle>
          <a:p>
            <a:pPr>
              <a:defRPr/>
            </a:pPr>
            <a:fld id="{9D7F560E-0885-4351-BBE1-6318DF93FB0C}" type="slidenum">
              <a:rPr lang="en-US" smtClean="0"/>
              <a:pPr>
                <a:defRPr/>
              </a:pPr>
              <a:t>‹#›</a:t>
            </a:fld>
            <a:endParaRPr lang="en-US" dirty="0"/>
          </a:p>
        </p:txBody>
      </p:sp>
    </p:spTree>
    <p:extLst>
      <p:ext uri="{BB962C8B-B14F-4D97-AF65-F5344CB8AC3E}">
        <p14:creationId xmlns:p14="http://schemas.microsoft.com/office/powerpoint/2010/main" val="36544405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8893" y="0"/>
            <a:ext cx="51074352" cy="38420469"/>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2323258" y="2252124"/>
            <a:ext cx="25819164" cy="339005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7276133" y="9887341"/>
            <a:ext cx="33577561" cy="18630130"/>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51206400" cy="384048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34579597" y="8107677"/>
            <a:ext cx="6235690" cy="25603206"/>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53733" y="8107677"/>
            <a:ext cx="24734842" cy="2560320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20421CB4-8132-4282-8843-F64A466D8567}" type="datetimeFigureOut">
              <a:rPr lang="en-US" smtClean="0"/>
              <a:pPr>
                <a:defRPr/>
              </a:pPr>
              <a:t>11/28/2016</a:t>
            </a:fld>
            <a:endParaRPr lang="en-US" dirty="0"/>
          </a:p>
        </p:txBody>
      </p:sp>
      <p:sp>
        <p:nvSpPr>
          <p:cNvPr id="5" name="Footer Placeholder 4"/>
          <p:cNvSpPr>
            <a:spLocks noGrp="1"/>
          </p:cNvSpPr>
          <p:nvPr>
            <p:ph type="ftr" sz="quarter" idx="11"/>
          </p:nvPr>
        </p:nvSpPr>
        <p:spPr>
          <a:xfrm>
            <a:off x="3015860" y="35646789"/>
            <a:ext cx="21614852" cy="1280496"/>
          </a:xfrm>
        </p:spPr>
        <p:txBody>
          <a:bodyPr/>
          <a:lstStyle/>
          <a:p>
            <a:pPr>
              <a:defRPr/>
            </a:pPr>
            <a:endParaRPr lang="en-US" dirty="0"/>
          </a:p>
        </p:txBody>
      </p:sp>
      <p:sp>
        <p:nvSpPr>
          <p:cNvPr id="9" name="Rectangle 8"/>
          <p:cNvSpPr/>
          <p:nvPr/>
        </p:nvSpPr>
        <p:spPr>
          <a:xfrm>
            <a:off x="43375606" y="0"/>
            <a:ext cx="3840480" cy="615696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43000250" y="1656091"/>
            <a:ext cx="4431325" cy="4299047"/>
          </a:xfrm>
          <a:prstGeom prst="rect">
            <a:avLst/>
          </a:prstGeom>
        </p:spPr>
        <p:txBody>
          <a:bodyPr/>
          <a:lstStyle>
            <a:lvl1pPr algn="ctr">
              <a:defRPr sz="15680"/>
            </a:lvl1pPr>
          </a:lstStyle>
          <a:p>
            <a:pPr>
              <a:defRPr/>
            </a:pPr>
            <a:fld id="{12217B7D-BD9A-407A-A395-FDF5C1BCA153}" type="slidenum">
              <a:rPr lang="en-US" smtClean="0"/>
              <a:pPr>
                <a:defRPr/>
              </a:pPr>
              <a:t>‹#›</a:t>
            </a:fld>
            <a:endParaRPr lang="en-US" dirty="0"/>
          </a:p>
        </p:txBody>
      </p:sp>
    </p:spTree>
    <p:extLst>
      <p:ext uri="{BB962C8B-B14F-4D97-AF65-F5344CB8AC3E}">
        <p14:creationId xmlns:p14="http://schemas.microsoft.com/office/powerpoint/2010/main" val="4193157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849432" y="5191752"/>
            <a:ext cx="35524563" cy="3975244"/>
          </a:xfrm>
        </p:spPr>
        <p:txBody>
          <a:bodyPr anchor="ctr"/>
          <a:lstStyle>
            <a:lvl1pPr>
              <a:defRPr sz="1792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74D8E00D-5FBA-488F-BEA5-46967C667272}" type="datetimeFigureOut">
              <a:rPr lang="en-US" smtClean="0"/>
              <a:pPr>
                <a:defRPr/>
              </a:pPr>
              <a:t>11/28/2016</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a:xfrm>
            <a:off x="43000250" y="1656091"/>
            <a:ext cx="4431325" cy="4299047"/>
          </a:xfrm>
          <a:prstGeom prst="rect">
            <a:avLst/>
          </a:prstGeom>
        </p:spPr>
        <p:txBody>
          <a:bodyPr anchor="b"/>
          <a:lstStyle>
            <a:lvl1pPr algn="ctr">
              <a:defRPr sz="15680"/>
            </a:lvl1pPr>
          </a:lstStyle>
          <a:p>
            <a:pPr>
              <a:defRPr/>
            </a:pPr>
            <a:fld id="{1B636F34-9373-43DD-B161-5E7AE4EDA682}" type="slidenum">
              <a:rPr lang="en-US" smtClean="0"/>
              <a:pPr>
                <a:defRPr/>
              </a:pPr>
              <a:t>‹#›</a:t>
            </a:fld>
            <a:endParaRPr lang="en-US" dirty="0"/>
          </a:p>
        </p:txBody>
      </p:sp>
    </p:spTree>
    <p:extLst>
      <p:ext uri="{BB962C8B-B14F-4D97-AF65-F5344CB8AC3E}">
        <p14:creationId xmlns:p14="http://schemas.microsoft.com/office/powerpoint/2010/main" val="144939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8893" y="0"/>
            <a:ext cx="51215293" cy="38420469"/>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4914191" y="12642493"/>
            <a:ext cx="17307763" cy="16913926"/>
          </a:xfrm>
        </p:spPr>
        <p:txBody>
          <a:bodyPr anchor="ctr"/>
          <a:lstStyle>
            <a:lvl1pPr algn="l">
              <a:defRPr sz="17920" b="0" cap="none"/>
            </a:lvl1pPr>
          </a:lstStyle>
          <a:p>
            <a:r>
              <a:rPr lang="en-US"/>
              <a:t>Click to edit Master title style</a:t>
            </a:r>
            <a:endParaRPr lang="en-US" dirty="0"/>
          </a:p>
        </p:txBody>
      </p:sp>
      <p:sp>
        <p:nvSpPr>
          <p:cNvPr id="3" name="Text Placeholder 2"/>
          <p:cNvSpPr>
            <a:spLocks noGrp="1"/>
          </p:cNvSpPr>
          <p:nvPr>
            <p:ph type="body" idx="1"/>
          </p:nvPr>
        </p:nvSpPr>
        <p:spPr>
          <a:xfrm>
            <a:off x="28667861" y="12642493"/>
            <a:ext cx="17262090" cy="16913926"/>
          </a:xfrm>
        </p:spPr>
        <p:txBody>
          <a:bodyPr anchor="ctr"/>
          <a:lstStyle>
            <a:lvl1pPr marL="0" indent="0" algn="l">
              <a:buNone/>
              <a:defRPr sz="11200" cap="all">
                <a:solidFill>
                  <a:schemeClr val="accent1">
                    <a:lumMod val="60000"/>
                    <a:lumOff val="40000"/>
                  </a:schemeClr>
                </a:solidFill>
              </a:defRPr>
            </a:lvl1pPr>
            <a:lvl2pPr marL="2560320" indent="0">
              <a:buNone/>
              <a:defRPr sz="10080">
                <a:solidFill>
                  <a:schemeClr val="tx1">
                    <a:tint val="75000"/>
                  </a:schemeClr>
                </a:solidFill>
              </a:defRPr>
            </a:lvl2pPr>
            <a:lvl3pPr marL="5120640" indent="0">
              <a:buNone/>
              <a:defRPr sz="8960">
                <a:solidFill>
                  <a:schemeClr val="tx1">
                    <a:tint val="75000"/>
                  </a:schemeClr>
                </a:solidFill>
              </a:defRPr>
            </a:lvl3pPr>
            <a:lvl4pPr marL="7680960" indent="0">
              <a:buNone/>
              <a:defRPr sz="7840">
                <a:solidFill>
                  <a:schemeClr val="tx1">
                    <a:tint val="75000"/>
                  </a:schemeClr>
                </a:solidFill>
              </a:defRPr>
            </a:lvl4pPr>
            <a:lvl5pPr marL="10241280" indent="0">
              <a:buNone/>
              <a:defRPr sz="7840">
                <a:solidFill>
                  <a:schemeClr val="tx1">
                    <a:tint val="75000"/>
                  </a:schemeClr>
                </a:solidFill>
              </a:defRPr>
            </a:lvl5pPr>
            <a:lvl6pPr marL="12801600" indent="0">
              <a:buNone/>
              <a:defRPr sz="7840">
                <a:solidFill>
                  <a:schemeClr val="tx1">
                    <a:tint val="75000"/>
                  </a:schemeClr>
                </a:solidFill>
              </a:defRPr>
            </a:lvl6pPr>
            <a:lvl7pPr marL="15361920" indent="0">
              <a:buNone/>
              <a:defRPr sz="7840">
                <a:solidFill>
                  <a:schemeClr val="tx1">
                    <a:tint val="75000"/>
                  </a:schemeClr>
                </a:solidFill>
              </a:defRPr>
            </a:lvl7pPr>
            <a:lvl8pPr marL="17922240" indent="0">
              <a:buNone/>
              <a:defRPr sz="7840">
                <a:solidFill>
                  <a:schemeClr val="tx1">
                    <a:tint val="75000"/>
                  </a:schemeClr>
                </a:solidFill>
              </a:defRPr>
            </a:lvl8pPr>
            <a:lvl9pPr marL="20482560" indent="0">
              <a:buNone/>
              <a:defRPr sz="78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FFF2C599-98D5-4D1E-B8BF-461117AB4851}" type="datetimeFigureOut">
              <a:rPr lang="en-US" smtClean="0"/>
              <a:pPr>
                <a:defRPr/>
              </a:pPr>
              <a:t>11/28/2016</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8" name="Rectangle 7"/>
          <p:cNvSpPr/>
          <p:nvPr/>
        </p:nvSpPr>
        <p:spPr>
          <a:xfrm>
            <a:off x="43375606" y="0"/>
            <a:ext cx="3840480" cy="615696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43000250" y="1656091"/>
            <a:ext cx="4431325" cy="4299047"/>
          </a:xfrm>
          <a:prstGeom prst="rect">
            <a:avLst/>
          </a:prstGeom>
        </p:spPr>
        <p:txBody>
          <a:bodyPr anchor="b"/>
          <a:lstStyle>
            <a:lvl1pPr algn="ctr">
              <a:defRPr sz="15680"/>
            </a:lvl1pPr>
          </a:lstStyle>
          <a:p>
            <a:pPr>
              <a:defRPr/>
            </a:pPr>
            <a:fld id="{CC47358B-4977-47E9-B0C0-B0BBDE1371CF}" type="slidenum">
              <a:rPr lang="en-US" smtClean="0"/>
              <a:pPr>
                <a:defRPr/>
              </a:pPr>
              <a:t>‹#›</a:t>
            </a:fld>
            <a:endParaRPr lang="en-US" dirty="0"/>
          </a:p>
        </p:txBody>
      </p:sp>
    </p:spTree>
    <p:extLst>
      <p:ext uri="{BB962C8B-B14F-4D97-AF65-F5344CB8AC3E}">
        <p14:creationId xmlns:p14="http://schemas.microsoft.com/office/powerpoint/2010/main" val="2615874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4852064" y="13939523"/>
            <a:ext cx="20367088" cy="1977137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87254" y="13939537"/>
            <a:ext cx="20367088" cy="197713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C7436C1A-B21C-41F3-A3AA-4A6161BB8035}" type="datetimeFigureOut">
              <a:rPr lang="en-US" smtClean="0"/>
              <a:pPr>
                <a:defRPr/>
              </a:pPr>
              <a:t>11/28/2016</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a:xfrm>
            <a:off x="43000250" y="1656091"/>
            <a:ext cx="4431325" cy="4299047"/>
          </a:xfrm>
          <a:prstGeom prst="rect">
            <a:avLst/>
          </a:prstGeom>
        </p:spPr>
        <p:txBody>
          <a:bodyPr anchor="b"/>
          <a:lstStyle>
            <a:lvl1pPr algn="ctr">
              <a:defRPr sz="15680"/>
            </a:lvl1pPr>
          </a:lstStyle>
          <a:p>
            <a:pPr>
              <a:defRPr/>
            </a:pPr>
            <a:fld id="{897A706E-A5B9-46EB-9B58-A6258C391AB7}" type="slidenum">
              <a:rPr lang="en-US" smtClean="0"/>
              <a:pPr>
                <a:defRPr/>
              </a:pPr>
              <a:t>‹#›</a:t>
            </a:fld>
            <a:endParaRPr lang="en-US" dirty="0"/>
          </a:p>
        </p:txBody>
      </p:sp>
    </p:spTree>
    <p:extLst>
      <p:ext uri="{BB962C8B-B14F-4D97-AF65-F5344CB8AC3E}">
        <p14:creationId xmlns:p14="http://schemas.microsoft.com/office/powerpoint/2010/main" val="1986157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871541" y="13939520"/>
            <a:ext cx="20347611" cy="4252024"/>
          </a:xfrm>
        </p:spPr>
        <p:txBody>
          <a:bodyPr anchor="b">
            <a:noAutofit/>
          </a:bodyPr>
          <a:lstStyle>
            <a:lvl1pPr marL="0" indent="0">
              <a:buNone/>
              <a:defRPr sz="13440" b="0">
                <a:solidFill>
                  <a:schemeClr val="accent1">
                    <a:lumMod val="60000"/>
                    <a:lumOff val="40000"/>
                  </a:schemeClr>
                </a:solidFill>
              </a:defRPr>
            </a:lvl1pPr>
            <a:lvl2pPr marL="2560320" indent="0">
              <a:buNone/>
              <a:defRPr sz="11200" b="1"/>
            </a:lvl2pPr>
            <a:lvl3pPr marL="5120640" indent="0">
              <a:buNone/>
              <a:defRPr sz="10080" b="1"/>
            </a:lvl3pPr>
            <a:lvl4pPr marL="7680960" indent="0">
              <a:buNone/>
              <a:defRPr sz="8960" b="1"/>
            </a:lvl4pPr>
            <a:lvl5pPr marL="10241280" indent="0">
              <a:buNone/>
              <a:defRPr sz="8960" b="1"/>
            </a:lvl5pPr>
            <a:lvl6pPr marL="12801600" indent="0">
              <a:buNone/>
              <a:defRPr sz="8960" b="1"/>
            </a:lvl6pPr>
            <a:lvl7pPr marL="15361920" indent="0">
              <a:buNone/>
              <a:defRPr sz="8960" b="1"/>
            </a:lvl7pPr>
            <a:lvl8pPr marL="17922240" indent="0">
              <a:buNone/>
              <a:defRPr sz="8960" b="1"/>
            </a:lvl8pPr>
            <a:lvl9pPr marL="20482560" indent="0">
              <a:buNone/>
              <a:defRPr sz="8960" b="1"/>
            </a:lvl9pPr>
          </a:lstStyle>
          <a:p>
            <a:pPr lvl="0"/>
            <a:r>
              <a:rPr lang="en-US"/>
              <a:t>Click to edit Master text styles</a:t>
            </a:r>
          </a:p>
        </p:txBody>
      </p:sp>
      <p:sp>
        <p:nvSpPr>
          <p:cNvPr id="4" name="Content Placeholder 3"/>
          <p:cNvSpPr>
            <a:spLocks noGrp="1"/>
          </p:cNvSpPr>
          <p:nvPr>
            <p:ph sz="half" idx="2"/>
          </p:nvPr>
        </p:nvSpPr>
        <p:spPr>
          <a:xfrm>
            <a:off x="4852064" y="18191547"/>
            <a:ext cx="20367088" cy="1551934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87257" y="13939523"/>
            <a:ext cx="20367082" cy="4237156"/>
          </a:xfrm>
        </p:spPr>
        <p:txBody>
          <a:bodyPr anchor="b">
            <a:noAutofit/>
          </a:bodyPr>
          <a:lstStyle>
            <a:lvl1pPr marL="0" indent="0">
              <a:buNone/>
              <a:defRPr sz="13440" b="0">
                <a:solidFill>
                  <a:schemeClr val="accent1">
                    <a:lumMod val="60000"/>
                    <a:lumOff val="40000"/>
                  </a:schemeClr>
                </a:solidFill>
              </a:defRPr>
            </a:lvl1pPr>
            <a:lvl2pPr marL="2560320" indent="0">
              <a:buNone/>
              <a:defRPr sz="11200" b="1"/>
            </a:lvl2pPr>
            <a:lvl3pPr marL="5120640" indent="0">
              <a:buNone/>
              <a:defRPr sz="10080" b="1"/>
            </a:lvl3pPr>
            <a:lvl4pPr marL="7680960" indent="0">
              <a:buNone/>
              <a:defRPr sz="8960" b="1"/>
            </a:lvl4pPr>
            <a:lvl5pPr marL="10241280" indent="0">
              <a:buNone/>
              <a:defRPr sz="8960" b="1"/>
            </a:lvl5pPr>
            <a:lvl6pPr marL="12801600" indent="0">
              <a:buNone/>
              <a:defRPr sz="8960" b="1"/>
            </a:lvl6pPr>
            <a:lvl7pPr marL="15361920" indent="0">
              <a:buNone/>
              <a:defRPr sz="8960" b="1"/>
            </a:lvl7pPr>
            <a:lvl8pPr marL="17922240" indent="0">
              <a:buNone/>
              <a:defRPr sz="8960" b="1"/>
            </a:lvl8pPr>
            <a:lvl9pPr marL="20482560" indent="0">
              <a:buNone/>
              <a:defRPr sz="8960" b="1"/>
            </a:lvl9pPr>
          </a:lstStyle>
          <a:p>
            <a:pPr lvl="0"/>
            <a:r>
              <a:rPr lang="en-US"/>
              <a:t>Click to edit Master text styles</a:t>
            </a:r>
          </a:p>
        </p:txBody>
      </p:sp>
      <p:sp>
        <p:nvSpPr>
          <p:cNvPr id="6" name="Content Placeholder 5"/>
          <p:cNvSpPr>
            <a:spLocks noGrp="1"/>
          </p:cNvSpPr>
          <p:nvPr>
            <p:ph sz="quarter" idx="4"/>
          </p:nvPr>
        </p:nvSpPr>
        <p:spPr>
          <a:xfrm>
            <a:off x="25987254" y="18176679"/>
            <a:ext cx="20367088" cy="1553421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F9950ECD-3EB9-478F-BD1E-2839AE2A9FC7}" type="datetimeFigureOut">
              <a:rPr lang="en-US" smtClean="0"/>
              <a:pPr>
                <a:defRPr/>
              </a:pPr>
              <a:t>11/28/2016</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a:xfrm>
            <a:off x="43000250" y="1656091"/>
            <a:ext cx="4431325" cy="4299047"/>
          </a:xfrm>
          <a:prstGeom prst="rect">
            <a:avLst/>
          </a:prstGeom>
        </p:spPr>
        <p:txBody>
          <a:bodyPr anchor="b"/>
          <a:lstStyle>
            <a:lvl1pPr algn="ctr">
              <a:defRPr sz="15680"/>
            </a:lvl1pPr>
          </a:lstStyle>
          <a:p>
            <a:pPr>
              <a:defRPr/>
            </a:pPr>
            <a:fld id="{CB0A1667-1DCC-4917-A0BA-3219241D640A}" type="slidenum">
              <a:rPr lang="en-US" smtClean="0"/>
              <a:pPr>
                <a:defRPr/>
              </a:pPr>
              <a:t>‹#›</a:t>
            </a:fld>
            <a:endParaRPr lang="en-US" dirty="0"/>
          </a:p>
        </p:txBody>
      </p:sp>
    </p:spTree>
    <p:extLst>
      <p:ext uri="{BB962C8B-B14F-4D97-AF65-F5344CB8AC3E}">
        <p14:creationId xmlns:p14="http://schemas.microsoft.com/office/powerpoint/2010/main" val="2687634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3214A249-A3EA-44D2-9E66-0E355F39B0A3}" type="datetimeFigureOut">
              <a:rPr lang="en-US" smtClean="0"/>
              <a:pPr>
                <a:defRPr/>
              </a:pPr>
              <a:t>11/28/2016</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a:xfrm>
            <a:off x="43000250" y="1656091"/>
            <a:ext cx="4431325" cy="4299047"/>
          </a:xfrm>
          <a:prstGeom prst="rect">
            <a:avLst/>
          </a:prstGeom>
        </p:spPr>
        <p:txBody>
          <a:bodyPr anchor="b"/>
          <a:lstStyle>
            <a:lvl1pPr algn="ctr">
              <a:defRPr sz="15680"/>
            </a:lvl1pPr>
          </a:lstStyle>
          <a:p>
            <a:pPr>
              <a:defRPr/>
            </a:pPr>
            <a:fld id="{D209B214-C1B5-47B3-B538-0C264C46EB8F}" type="slidenum">
              <a:rPr lang="en-US" smtClean="0"/>
              <a:pPr>
                <a:defRPr/>
              </a:pPr>
              <a:t>‹#›</a:t>
            </a:fld>
            <a:endParaRPr lang="en-US" dirty="0"/>
          </a:p>
        </p:txBody>
      </p:sp>
    </p:spTree>
    <p:extLst>
      <p:ext uri="{BB962C8B-B14F-4D97-AF65-F5344CB8AC3E}">
        <p14:creationId xmlns:p14="http://schemas.microsoft.com/office/powerpoint/2010/main" val="809028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43375606" y="0"/>
            <a:ext cx="3840480" cy="615696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pPr>
              <a:defRPr/>
            </a:pPr>
            <a:fld id="{1657D5DE-DC8A-48D9-831E-A3F03D929CFA}" type="datetimeFigureOut">
              <a:rPr lang="en-US" smtClean="0"/>
              <a:pPr>
                <a:defRPr/>
              </a:pPr>
              <a:t>11/28/2016</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a:xfrm>
            <a:off x="43000250" y="1656091"/>
            <a:ext cx="4431325" cy="4299047"/>
          </a:xfrm>
          <a:prstGeom prst="rect">
            <a:avLst/>
          </a:prstGeom>
        </p:spPr>
        <p:txBody>
          <a:bodyPr/>
          <a:lstStyle>
            <a:lvl1pPr algn="ctr">
              <a:defRPr sz="15680"/>
            </a:lvl1pPr>
          </a:lstStyle>
          <a:p>
            <a:pPr>
              <a:defRPr/>
            </a:pPr>
            <a:fld id="{0BB88492-7A7A-4679-BF78-F87099039EE7}" type="slidenum">
              <a:rPr lang="en-US" smtClean="0"/>
              <a:pPr>
                <a:defRPr/>
              </a:pPr>
              <a:t>‹#›</a:t>
            </a:fld>
            <a:endParaRPr lang="en-US" dirty="0"/>
          </a:p>
        </p:txBody>
      </p:sp>
    </p:spTree>
    <p:extLst>
      <p:ext uri="{BB962C8B-B14F-4D97-AF65-F5344CB8AC3E}">
        <p14:creationId xmlns:p14="http://schemas.microsoft.com/office/powerpoint/2010/main" val="1635422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8893" y="0"/>
            <a:ext cx="51215293" cy="38420469"/>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4852064" y="8107680"/>
            <a:ext cx="15190504" cy="8375293"/>
          </a:xfrm>
        </p:spPr>
        <p:txBody>
          <a:bodyPr anchor="b"/>
          <a:lstStyle>
            <a:lvl1pPr algn="l">
              <a:defRPr sz="13440" b="0"/>
            </a:lvl1pPr>
          </a:lstStyle>
          <a:p>
            <a:r>
              <a:rPr lang="en-US"/>
              <a:t>Click to edit Master title style</a:t>
            </a:r>
            <a:endParaRPr lang="en-US" dirty="0"/>
          </a:p>
        </p:txBody>
      </p:sp>
      <p:sp>
        <p:nvSpPr>
          <p:cNvPr id="3" name="Content Placeholder 2"/>
          <p:cNvSpPr>
            <a:spLocks noGrp="1"/>
          </p:cNvSpPr>
          <p:nvPr>
            <p:ph idx="1"/>
          </p:nvPr>
        </p:nvSpPr>
        <p:spPr>
          <a:xfrm>
            <a:off x="25585991" y="8107680"/>
            <a:ext cx="20343960" cy="25603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4852073" y="17286335"/>
            <a:ext cx="15190498" cy="16428726"/>
          </a:xfrm>
        </p:spPr>
        <p:txBody>
          <a:bodyPr/>
          <a:lstStyle>
            <a:lvl1pPr marL="0" indent="0">
              <a:buNone/>
              <a:defRPr sz="7840">
                <a:solidFill>
                  <a:schemeClr val="accent1">
                    <a:lumMod val="60000"/>
                    <a:lumOff val="40000"/>
                  </a:schemeClr>
                </a:solidFill>
              </a:defRPr>
            </a:lvl1pPr>
            <a:lvl2pPr marL="2560320" indent="0">
              <a:buNone/>
              <a:defRPr sz="6720"/>
            </a:lvl2pPr>
            <a:lvl3pPr marL="5120640" indent="0">
              <a:buNone/>
              <a:defRPr sz="5600"/>
            </a:lvl3pPr>
            <a:lvl4pPr marL="7680960" indent="0">
              <a:buNone/>
              <a:defRPr sz="5040"/>
            </a:lvl4pPr>
            <a:lvl5pPr marL="10241280" indent="0">
              <a:buNone/>
              <a:defRPr sz="5040"/>
            </a:lvl5pPr>
            <a:lvl6pPr marL="12801600" indent="0">
              <a:buNone/>
              <a:defRPr sz="5040"/>
            </a:lvl6pPr>
            <a:lvl7pPr marL="15361920" indent="0">
              <a:buNone/>
              <a:defRPr sz="5040"/>
            </a:lvl7pPr>
            <a:lvl8pPr marL="17922240" indent="0">
              <a:buNone/>
              <a:defRPr sz="5040"/>
            </a:lvl8pPr>
            <a:lvl9pPr marL="20482560" indent="0">
              <a:buNone/>
              <a:defRPr sz="504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437CF1C4-B577-4FC4-A5AA-5C240FF85EC1}" type="datetimeFigureOut">
              <a:rPr lang="en-US" smtClean="0"/>
              <a:pPr>
                <a:defRPr/>
              </a:pPr>
              <a:t>11/28/2016</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9" name="Rectangle 8"/>
          <p:cNvSpPr/>
          <p:nvPr/>
        </p:nvSpPr>
        <p:spPr>
          <a:xfrm>
            <a:off x="43375606" y="0"/>
            <a:ext cx="3840480" cy="615696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43000250" y="1656091"/>
            <a:ext cx="4431325" cy="4299047"/>
          </a:xfrm>
          <a:prstGeom prst="rect">
            <a:avLst/>
          </a:prstGeom>
        </p:spPr>
        <p:txBody>
          <a:bodyPr/>
          <a:lstStyle>
            <a:lvl1pPr algn="ctr">
              <a:defRPr sz="15680"/>
            </a:lvl1pPr>
          </a:lstStyle>
          <a:p>
            <a:pPr>
              <a:defRPr/>
            </a:pPr>
            <a:fld id="{44169163-E83E-46C3-B7C5-F2EA74636759}" type="slidenum">
              <a:rPr lang="en-US" smtClean="0"/>
              <a:pPr>
                <a:defRPr/>
              </a:pPr>
              <a:t>‹#›</a:t>
            </a:fld>
            <a:endParaRPr lang="en-US" dirty="0"/>
          </a:p>
        </p:txBody>
      </p:sp>
    </p:spTree>
    <p:extLst>
      <p:ext uri="{BB962C8B-B14F-4D97-AF65-F5344CB8AC3E}">
        <p14:creationId xmlns:p14="http://schemas.microsoft.com/office/powerpoint/2010/main" val="49783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8893" y="0"/>
            <a:ext cx="51215293" cy="38420469"/>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4852067" y="7735784"/>
            <a:ext cx="16727698" cy="8818925"/>
          </a:xfrm>
        </p:spPr>
        <p:txBody>
          <a:bodyPr anchor="b">
            <a:normAutofit/>
          </a:bodyPr>
          <a:lstStyle>
            <a:lvl1pPr algn="l">
              <a:defRPr sz="1344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6448291" y="7396480"/>
            <a:ext cx="15630171" cy="2361184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8960"/>
            </a:lvl1pPr>
            <a:lvl2pPr marL="2560320" indent="0">
              <a:buNone/>
              <a:defRPr sz="8960"/>
            </a:lvl2pPr>
            <a:lvl3pPr marL="5120640" indent="0">
              <a:buNone/>
              <a:defRPr sz="8960"/>
            </a:lvl3pPr>
            <a:lvl4pPr marL="7680960" indent="0">
              <a:buNone/>
              <a:defRPr sz="8960"/>
            </a:lvl4pPr>
            <a:lvl5pPr marL="10241280" indent="0">
              <a:buNone/>
              <a:defRPr sz="8960"/>
            </a:lvl5pPr>
            <a:lvl6pPr marL="12801600" indent="0">
              <a:buNone/>
              <a:defRPr sz="8960"/>
            </a:lvl6pPr>
            <a:lvl7pPr marL="15361920" indent="0">
              <a:buNone/>
              <a:defRPr sz="8960"/>
            </a:lvl7pPr>
            <a:lvl8pPr marL="17922240" indent="0">
              <a:buNone/>
              <a:defRPr sz="8960"/>
            </a:lvl8pPr>
            <a:lvl9pPr marL="20482560" indent="0">
              <a:buNone/>
              <a:defRPr sz="8960"/>
            </a:lvl9pPr>
          </a:lstStyle>
          <a:p>
            <a:r>
              <a:rPr lang="en-US"/>
              <a:t>Click icon to add picture</a:t>
            </a:r>
            <a:endParaRPr lang="en-US" dirty="0"/>
          </a:p>
        </p:txBody>
      </p:sp>
      <p:sp>
        <p:nvSpPr>
          <p:cNvPr id="4" name="Text Placeholder 3"/>
          <p:cNvSpPr>
            <a:spLocks noGrp="1"/>
          </p:cNvSpPr>
          <p:nvPr>
            <p:ph type="body" sz="half" idx="2"/>
          </p:nvPr>
        </p:nvSpPr>
        <p:spPr>
          <a:xfrm>
            <a:off x="4852067" y="17282160"/>
            <a:ext cx="16727698" cy="13726160"/>
          </a:xfrm>
        </p:spPr>
        <p:txBody>
          <a:bodyPr>
            <a:normAutofit/>
          </a:bodyPr>
          <a:lstStyle>
            <a:lvl1pPr marL="0" indent="0">
              <a:buNone/>
              <a:defRPr sz="7840">
                <a:solidFill>
                  <a:schemeClr val="accent1">
                    <a:lumMod val="60000"/>
                    <a:lumOff val="40000"/>
                  </a:schemeClr>
                </a:solidFill>
              </a:defRPr>
            </a:lvl1pPr>
            <a:lvl2pPr marL="2560320" indent="0">
              <a:buNone/>
              <a:defRPr sz="6720"/>
            </a:lvl2pPr>
            <a:lvl3pPr marL="5120640" indent="0">
              <a:buNone/>
              <a:defRPr sz="5600"/>
            </a:lvl3pPr>
            <a:lvl4pPr marL="7680960" indent="0">
              <a:buNone/>
              <a:defRPr sz="5040"/>
            </a:lvl4pPr>
            <a:lvl5pPr marL="10241280" indent="0">
              <a:buNone/>
              <a:defRPr sz="5040"/>
            </a:lvl5pPr>
            <a:lvl6pPr marL="12801600" indent="0">
              <a:buNone/>
              <a:defRPr sz="5040"/>
            </a:lvl6pPr>
            <a:lvl7pPr marL="15361920" indent="0">
              <a:buNone/>
              <a:defRPr sz="5040"/>
            </a:lvl7pPr>
            <a:lvl8pPr marL="17922240" indent="0">
              <a:buNone/>
              <a:defRPr sz="5040"/>
            </a:lvl8pPr>
            <a:lvl9pPr marL="20482560" indent="0">
              <a:buNone/>
              <a:defRPr sz="504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04BD63C8-1706-4AE5-BA7F-B8C8BAE8929F}" type="datetimeFigureOut">
              <a:rPr lang="en-US" smtClean="0"/>
              <a:pPr>
                <a:defRPr/>
              </a:pPr>
              <a:t>11/28/2016</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10" name="Rectangle 9"/>
          <p:cNvSpPr/>
          <p:nvPr/>
        </p:nvSpPr>
        <p:spPr>
          <a:xfrm>
            <a:off x="43375606" y="0"/>
            <a:ext cx="3840480" cy="615696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43000250" y="1656091"/>
            <a:ext cx="4431325" cy="4299047"/>
          </a:xfrm>
          <a:prstGeom prst="rect">
            <a:avLst/>
          </a:prstGeom>
        </p:spPr>
        <p:txBody>
          <a:bodyPr/>
          <a:lstStyle>
            <a:lvl1pPr algn="ctr">
              <a:defRPr sz="15680"/>
            </a:lvl1pPr>
          </a:lstStyle>
          <a:p>
            <a:pPr>
              <a:defRPr/>
            </a:pPr>
            <a:fld id="{7B9B0AF6-A897-4F0B-A830-250609689348}" type="slidenum">
              <a:rPr lang="en-US" smtClean="0"/>
              <a:pPr>
                <a:defRPr/>
              </a:pPr>
              <a:t>‹#›</a:t>
            </a:fld>
            <a:endParaRPr lang="en-US" dirty="0"/>
          </a:p>
        </p:txBody>
      </p:sp>
    </p:spTree>
    <p:extLst>
      <p:ext uri="{BB962C8B-B14F-4D97-AF65-F5344CB8AC3E}">
        <p14:creationId xmlns:p14="http://schemas.microsoft.com/office/powerpoint/2010/main" val="2265236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8893" y="0"/>
            <a:ext cx="51215293" cy="38420469"/>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4852064" y="5191757"/>
            <a:ext cx="35533456" cy="397524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840539" y="13939520"/>
            <a:ext cx="35533456" cy="197713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2416884" y="35646792"/>
            <a:ext cx="5547354" cy="1280490"/>
          </a:xfrm>
          <a:prstGeom prst="rect">
            <a:avLst/>
          </a:prstGeom>
        </p:spPr>
        <p:txBody>
          <a:bodyPr vert="horz" lIns="91440" tIns="45720" rIns="91440" bIns="45720" rtlCol="0" anchor="b"/>
          <a:lstStyle>
            <a:lvl1pPr algn="r">
              <a:defRPr sz="5040" b="1" i="0">
                <a:solidFill>
                  <a:schemeClr val="accent1"/>
                </a:solidFill>
              </a:defRPr>
            </a:lvl1pPr>
          </a:lstStyle>
          <a:p>
            <a:pPr>
              <a:defRPr/>
            </a:pPr>
            <a:fld id="{2C0464B6-ED7D-4AC7-92E1-C26EF6249AAC}" type="datetimeFigureOut">
              <a:rPr lang="en-US" smtClean="0"/>
              <a:pPr>
                <a:defRPr/>
              </a:pPr>
              <a:t>11/28/2016</a:t>
            </a:fld>
            <a:endParaRPr lang="en-US" dirty="0"/>
          </a:p>
        </p:txBody>
      </p:sp>
      <p:sp>
        <p:nvSpPr>
          <p:cNvPr id="5" name="Footer Placeholder 4"/>
          <p:cNvSpPr>
            <a:spLocks noGrp="1"/>
          </p:cNvSpPr>
          <p:nvPr>
            <p:ph type="ftr" sz="quarter" idx="3"/>
          </p:nvPr>
        </p:nvSpPr>
        <p:spPr>
          <a:xfrm>
            <a:off x="3308724" y="35646783"/>
            <a:ext cx="21614852" cy="1280496"/>
          </a:xfrm>
          <a:prstGeom prst="rect">
            <a:avLst/>
          </a:prstGeom>
        </p:spPr>
        <p:txBody>
          <a:bodyPr vert="horz" lIns="91440" tIns="45720" rIns="91440" bIns="45720" rtlCol="0" anchor="b"/>
          <a:lstStyle>
            <a:lvl1pPr algn="l">
              <a:defRPr sz="5040" b="1" i="0">
                <a:solidFill>
                  <a:schemeClr val="accent1"/>
                </a:solidFill>
              </a:defRPr>
            </a:lvl1pPr>
          </a:lstStyle>
          <a:p>
            <a:pPr>
              <a:defRPr/>
            </a:pPr>
            <a:endParaRPr lang="en-US" dirty="0"/>
          </a:p>
        </p:txBody>
      </p:sp>
      <p:sp>
        <p:nvSpPr>
          <p:cNvPr id="26" name="Rectangle 25"/>
          <p:cNvSpPr/>
          <p:nvPr/>
        </p:nvSpPr>
        <p:spPr>
          <a:xfrm>
            <a:off x="43375606" y="0"/>
            <a:ext cx="3840480" cy="615696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43000250" y="1656091"/>
            <a:ext cx="4431325" cy="4299047"/>
          </a:xfrm>
          <a:prstGeom prst="rect">
            <a:avLst/>
          </a:prstGeom>
        </p:spPr>
        <p:txBody>
          <a:bodyPr anchor="b"/>
          <a:lstStyle>
            <a:lvl1pPr algn="ctr">
              <a:defRPr sz="15680">
                <a:solidFill>
                  <a:schemeClr val="bg1"/>
                </a:solidFill>
              </a:defRPr>
            </a:lvl1pPr>
          </a:lstStyle>
          <a:p>
            <a:pPr>
              <a:defRPr/>
            </a:pPr>
            <a:fld id="{9E1D14DA-F81F-4348-820E-2052C7D0BC42}" type="slidenum">
              <a:rPr lang="en-US" smtClean="0"/>
              <a:pPr>
                <a:defRPr/>
              </a:pPr>
              <a:t>‹#›</a:t>
            </a:fld>
            <a:endParaRPr lang="en-US" dirty="0"/>
          </a:p>
        </p:txBody>
      </p:sp>
    </p:spTree>
    <p:extLst>
      <p:ext uri="{BB962C8B-B14F-4D97-AF65-F5344CB8AC3E}">
        <p14:creationId xmlns:p14="http://schemas.microsoft.com/office/powerpoint/2010/main" val="114654882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2560320" rtl="0" eaLnBrk="1" latinLnBrk="0" hangingPunct="1">
        <a:spcBef>
          <a:spcPct val="0"/>
        </a:spcBef>
        <a:buNone/>
        <a:defRPr sz="1792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920240" indent="-1920240" algn="l" defTabSz="2560320" rtl="0" eaLnBrk="1" latinLnBrk="0" hangingPunct="1">
        <a:spcBef>
          <a:spcPts val="5600"/>
        </a:spcBef>
        <a:spcAft>
          <a:spcPts val="0"/>
        </a:spcAft>
        <a:buClr>
          <a:schemeClr val="accent1"/>
        </a:buClr>
        <a:buSzPct val="80000"/>
        <a:buFont typeface="Wingdings 3" charset="2"/>
        <a:buChar char=""/>
        <a:defRPr sz="10080" b="0" i="0" kern="1200">
          <a:solidFill>
            <a:schemeClr val="tx1">
              <a:lumMod val="75000"/>
              <a:lumOff val="25000"/>
            </a:schemeClr>
          </a:solidFill>
          <a:latin typeface="+mn-lt"/>
          <a:ea typeface="+mn-ea"/>
          <a:cs typeface="+mn-cs"/>
        </a:defRPr>
      </a:lvl1pPr>
      <a:lvl2pPr marL="3840480" indent="-1587398" algn="l" defTabSz="2560320" rtl="0" eaLnBrk="1" latinLnBrk="0" hangingPunct="1">
        <a:spcBef>
          <a:spcPts val="5600"/>
        </a:spcBef>
        <a:spcAft>
          <a:spcPts val="0"/>
        </a:spcAft>
        <a:buClr>
          <a:schemeClr val="accent1"/>
        </a:buClr>
        <a:buSzPct val="80000"/>
        <a:buFont typeface="Wingdings 3" charset="2"/>
        <a:buChar char=""/>
        <a:defRPr sz="8960" b="0" i="0" kern="1200">
          <a:solidFill>
            <a:schemeClr val="tx1">
              <a:lumMod val="75000"/>
              <a:lumOff val="25000"/>
            </a:schemeClr>
          </a:solidFill>
          <a:latin typeface="+mn-lt"/>
          <a:ea typeface="+mn-ea"/>
          <a:cs typeface="+mn-cs"/>
        </a:defRPr>
      </a:lvl2pPr>
      <a:lvl3pPr marL="5376672" indent="-1280160" algn="l" defTabSz="2560320" rtl="0" eaLnBrk="1" latinLnBrk="0" hangingPunct="1">
        <a:spcBef>
          <a:spcPts val="5600"/>
        </a:spcBef>
        <a:spcAft>
          <a:spcPts val="0"/>
        </a:spcAft>
        <a:buClr>
          <a:schemeClr val="accent1"/>
        </a:buClr>
        <a:buSzPct val="80000"/>
        <a:buFont typeface="Wingdings 3" charset="2"/>
        <a:buChar char=""/>
        <a:defRPr sz="7840" b="0" i="0" kern="1200">
          <a:solidFill>
            <a:schemeClr val="tx1">
              <a:lumMod val="75000"/>
              <a:lumOff val="25000"/>
            </a:schemeClr>
          </a:solidFill>
          <a:latin typeface="+mn-lt"/>
          <a:ea typeface="+mn-ea"/>
          <a:cs typeface="+mn-cs"/>
        </a:defRPr>
      </a:lvl3pPr>
      <a:lvl4pPr marL="6912864" indent="-1280160" algn="l" defTabSz="2560320" rtl="0" eaLnBrk="1" latinLnBrk="0" hangingPunct="1">
        <a:spcBef>
          <a:spcPts val="5600"/>
        </a:spcBef>
        <a:spcAft>
          <a:spcPts val="0"/>
        </a:spcAft>
        <a:buClr>
          <a:schemeClr val="accent1"/>
        </a:buClr>
        <a:buSzPct val="80000"/>
        <a:buFont typeface="Wingdings 3" charset="2"/>
        <a:buChar char=""/>
        <a:defRPr sz="6720" b="0" i="0" kern="1200">
          <a:solidFill>
            <a:schemeClr val="tx1">
              <a:lumMod val="75000"/>
              <a:lumOff val="25000"/>
            </a:schemeClr>
          </a:solidFill>
          <a:latin typeface="+mn-lt"/>
          <a:ea typeface="+mn-ea"/>
          <a:cs typeface="+mn-cs"/>
        </a:defRPr>
      </a:lvl4pPr>
      <a:lvl5pPr marL="8449056" indent="-1280160" algn="l" defTabSz="2560320" rtl="0" eaLnBrk="1" latinLnBrk="0" hangingPunct="1">
        <a:spcBef>
          <a:spcPts val="5600"/>
        </a:spcBef>
        <a:spcAft>
          <a:spcPts val="0"/>
        </a:spcAft>
        <a:buClr>
          <a:schemeClr val="accent1"/>
        </a:buClr>
        <a:buSzPct val="80000"/>
        <a:buFont typeface="Wingdings 3" charset="2"/>
        <a:buChar char=""/>
        <a:defRPr sz="6720" b="0" i="0" kern="1200">
          <a:solidFill>
            <a:schemeClr val="tx1">
              <a:lumMod val="75000"/>
              <a:lumOff val="25000"/>
            </a:schemeClr>
          </a:solidFill>
          <a:latin typeface="+mn-lt"/>
          <a:ea typeface="+mn-ea"/>
          <a:cs typeface="+mn-cs"/>
        </a:defRPr>
      </a:lvl5pPr>
      <a:lvl6pPr marL="10161760" indent="-1280160" algn="l" defTabSz="2560320" rtl="0" eaLnBrk="1" latinLnBrk="0" hangingPunct="1">
        <a:spcBef>
          <a:spcPts val="5600"/>
        </a:spcBef>
        <a:spcAft>
          <a:spcPts val="0"/>
        </a:spcAft>
        <a:buClr>
          <a:schemeClr val="accent1"/>
        </a:buClr>
        <a:buSzPct val="80000"/>
        <a:buFont typeface="Wingdings 3" charset="2"/>
        <a:buChar char=""/>
        <a:defRPr sz="6720" b="0" i="0" kern="1200">
          <a:solidFill>
            <a:schemeClr val="tx1">
              <a:lumMod val="75000"/>
              <a:lumOff val="25000"/>
            </a:schemeClr>
          </a:solidFill>
          <a:latin typeface="+mn-lt"/>
          <a:ea typeface="+mn-ea"/>
          <a:cs typeface="+mn-cs"/>
        </a:defRPr>
      </a:lvl6pPr>
      <a:lvl7pPr marL="11602080" indent="-1280160" algn="l" defTabSz="2560320" rtl="0" eaLnBrk="1" latinLnBrk="0" hangingPunct="1">
        <a:spcBef>
          <a:spcPts val="5600"/>
        </a:spcBef>
        <a:spcAft>
          <a:spcPts val="0"/>
        </a:spcAft>
        <a:buClr>
          <a:schemeClr val="accent1"/>
        </a:buClr>
        <a:buSzPct val="80000"/>
        <a:buFont typeface="Wingdings 3" charset="2"/>
        <a:buChar char=""/>
        <a:defRPr sz="6720" b="0" i="0" kern="1200">
          <a:solidFill>
            <a:schemeClr val="tx1">
              <a:lumMod val="75000"/>
              <a:lumOff val="25000"/>
            </a:schemeClr>
          </a:solidFill>
          <a:latin typeface="+mn-lt"/>
          <a:ea typeface="+mn-ea"/>
          <a:cs typeface="+mn-cs"/>
        </a:defRPr>
      </a:lvl7pPr>
      <a:lvl8pPr marL="12650400" indent="-1280160" algn="l" defTabSz="2560320" rtl="0" eaLnBrk="1" latinLnBrk="0" hangingPunct="1">
        <a:spcBef>
          <a:spcPts val="5600"/>
        </a:spcBef>
        <a:spcAft>
          <a:spcPts val="0"/>
        </a:spcAft>
        <a:buClr>
          <a:schemeClr val="accent1"/>
        </a:buClr>
        <a:buSzPct val="80000"/>
        <a:buFont typeface="Wingdings 3" charset="2"/>
        <a:buChar char=""/>
        <a:defRPr sz="6720" b="0" i="0" kern="1200">
          <a:solidFill>
            <a:schemeClr val="tx1">
              <a:lumMod val="75000"/>
              <a:lumOff val="25000"/>
            </a:schemeClr>
          </a:solidFill>
          <a:latin typeface="+mn-lt"/>
          <a:ea typeface="+mn-ea"/>
          <a:cs typeface="+mn-cs"/>
        </a:defRPr>
      </a:lvl8pPr>
      <a:lvl9pPr marL="13922720" indent="-1280160" algn="l" defTabSz="2560320" rtl="0" eaLnBrk="1" latinLnBrk="0" hangingPunct="1">
        <a:spcBef>
          <a:spcPts val="5600"/>
        </a:spcBef>
        <a:spcAft>
          <a:spcPts val="0"/>
        </a:spcAft>
        <a:buClr>
          <a:schemeClr val="accent1"/>
        </a:buClr>
        <a:buSzPct val="80000"/>
        <a:buFont typeface="Wingdings 3" charset="2"/>
        <a:buChar char=""/>
        <a:defRPr sz="6720" b="0" i="0" kern="1200">
          <a:solidFill>
            <a:schemeClr val="tx1">
              <a:lumMod val="75000"/>
              <a:lumOff val="25000"/>
            </a:schemeClr>
          </a:solidFill>
          <a:latin typeface="+mn-lt"/>
          <a:ea typeface="+mn-ea"/>
          <a:cs typeface="+mn-cs"/>
        </a:defRPr>
      </a:lvl9pPr>
    </p:bodyStyle>
    <p:otherStyle>
      <a:defPPr>
        <a:defRPr lang="en-US"/>
      </a:defPPr>
      <a:lvl1pPr marL="0" algn="l" defTabSz="2560320" rtl="0" eaLnBrk="1" latinLnBrk="0" hangingPunct="1">
        <a:defRPr sz="10080" kern="1200">
          <a:solidFill>
            <a:schemeClr val="tx1"/>
          </a:solidFill>
          <a:latin typeface="+mn-lt"/>
          <a:ea typeface="+mn-ea"/>
          <a:cs typeface="+mn-cs"/>
        </a:defRPr>
      </a:lvl1pPr>
      <a:lvl2pPr marL="2560320" algn="l" defTabSz="2560320" rtl="0" eaLnBrk="1" latinLnBrk="0" hangingPunct="1">
        <a:defRPr sz="10080" kern="1200">
          <a:solidFill>
            <a:schemeClr val="tx1"/>
          </a:solidFill>
          <a:latin typeface="+mn-lt"/>
          <a:ea typeface="+mn-ea"/>
          <a:cs typeface="+mn-cs"/>
        </a:defRPr>
      </a:lvl2pPr>
      <a:lvl3pPr marL="5120640" algn="l" defTabSz="2560320" rtl="0" eaLnBrk="1" latinLnBrk="0" hangingPunct="1">
        <a:defRPr sz="10080" kern="1200">
          <a:solidFill>
            <a:schemeClr val="tx1"/>
          </a:solidFill>
          <a:latin typeface="+mn-lt"/>
          <a:ea typeface="+mn-ea"/>
          <a:cs typeface="+mn-cs"/>
        </a:defRPr>
      </a:lvl3pPr>
      <a:lvl4pPr marL="7680960" algn="l" defTabSz="2560320" rtl="0" eaLnBrk="1" latinLnBrk="0" hangingPunct="1">
        <a:defRPr sz="10080" kern="1200">
          <a:solidFill>
            <a:schemeClr val="tx1"/>
          </a:solidFill>
          <a:latin typeface="+mn-lt"/>
          <a:ea typeface="+mn-ea"/>
          <a:cs typeface="+mn-cs"/>
        </a:defRPr>
      </a:lvl4pPr>
      <a:lvl5pPr marL="10241280" algn="l" defTabSz="2560320" rtl="0" eaLnBrk="1" latinLnBrk="0" hangingPunct="1">
        <a:defRPr sz="10080" kern="1200">
          <a:solidFill>
            <a:schemeClr val="tx1"/>
          </a:solidFill>
          <a:latin typeface="+mn-lt"/>
          <a:ea typeface="+mn-ea"/>
          <a:cs typeface="+mn-cs"/>
        </a:defRPr>
      </a:lvl5pPr>
      <a:lvl6pPr marL="12801600" algn="l" defTabSz="2560320" rtl="0" eaLnBrk="1" latinLnBrk="0" hangingPunct="1">
        <a:defRPr sz="10080" kern="1200">
          <a:solidFill>
            <a:schemeClr val="tx1"/>
          </a:solidFill>
          <a:latin typeface="+mn-lt"/>
          <a:ea typeface="+mn-ea"/>
          <a:cs typeface="+mn-cs"/>
        </a:defRPr>
      </a:lvl6pPr>
      <a:lvl7pPr marL="15361920" algn="l" defTabSz="2560320" rtl="0" eaLnBrk="1" latinLnBrk="0" hangingPunct="1">
        <a:defRPr sz="10080" kern="1200">
          <a:solidFill>
            <a:schemeClr val="tx1"/>
          </a:solidFill>
          <a:latin typeface="+mn-lt"/>
          <a:ea typeface="+mn-ea"/>
          <a:cs typeface="+mn-cs"/>
        </a:defRPr>
      </a:lvl7pPr>
      <a:lvl8pPr marL="17922240" algn="l" defTabSz="2560320" rtl="0" eaLnBrk="1" latinLnBrk="0" hangingPunct="1">
        <a:defRPr sz="10080" kern="1200">
          <a:solidFill>
            <a:schemeClr val="tx1"/>
          </a:solidFill>
          <a:latin typeface="+mn-lt"/>
          <a:ea typeface="+mn-ea"/>
          <a:cs typeface="+mn-cs"/>
        </a:defRPr>
      </a:lvl8pPr>
      <a:lvl9pPr marL="20482560" algn="l" defTabSz="2560320" rtl="0" eaLnBrk="1" latinLnBrk="0" hangingPunct="1">
        <a:defRPr sz="10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1" name="Picture 40"/>
          <p:cNvPicPr>
            <a:picLocks noChangeAspect="1"/>
          </p:cNvPicPr>
          <p:nvPr/>
        </p:nvPicPr>
        <p:blipFill>
          <a:blip r:embed="rId3"/>
          <a:stretch>
            <a:fillRect/>
          </a:stretch>
        </p:blipFill>
        <p:spPr>
          <a:xfrm>
            <a:off x="18685041" y="13787277"/>
            <a:ext cx="13812568" cy="7385548"/>
          </a:xfrm>
          <a:prstGeom prst="rect">
            <a:avLst/>
          </a:prstGeom>
        </p:spPr>
      </p:pic>
      <p:pic>
        <p:nvPicPr>
          <p:cNvPr id="40" name="Picture 39"/>
          <p:cNvPicPr>
            <a:picLocks noChangeAspect="1"/>
          </p:cNvPicPr>
          <p:nvPr/>
        </p:nvPicPr>
        <p:blipFill>
          <a:blip r:embed="rId3"/>
          <a:stretch>
            <a:fillRect/>
          </a:stretch>
        </p:blipFill>
        <p:spPr>
          <a:xfrm>
            <a:off x="18659645" y="22403460"/>
            <a:ext cx="13860024" cy="7635413"/>
          </a:xfrm>
          <a:prstGeom prst="rect">
            <a:avLst/>
          </a:prstGeom>
        </p:spPr>
      </p:pic>
      <p:pic>
        <p:nvPicPr>
          <p:cNvPr id="39" name="Picture 38"/>
          <p:cNvPicPr>
            <a:picLocks noChangeAspect="1"/>
          </p:cNvPicPr>
          <p:nvPr/>
        </p:nvPicPr>
        <p:blipFill>
          <a:blip r:embed="rId3"/>
          <a:stretch>
            <a:fillRect/>
          </a:stretch>
        </p:blipFill>
        <p:spPr>
          <a:xfrm>
            <a:off x="18657642" y="5347230"/>
            <a:ext cx="13862027" cy="7317323"/>
          </a:xfrm>
          <a:prstGeom prst="rect">
            <a:avLst/>
          </a:prstGeom>
        </p:spPr>
      </p:pic>
      <p:sp>
        <p:nvSpPr>
          <p:cNvPr id="26" name="Text Box 7"/>
          <p:cNvSpPr txBox="1">
            <a:spLocks noChangeArrowheads="1"/>
          </p:cNvSpPr>
          <p:nvPr/>
        </p:nvSpPr>
        <p:spPr bwMode="auto">
          <a:xfrm>
            <a:off x="825607" y="21203305"/>
            <a:ext cx="15787539" cy="1862048"/>
          </a:xfrm>
          <a:prstGeom prst="rect">
            <a:avLst/>
          </a:prstGeom>
          <a:solidFill>
            <a:schemeClr val="accent2"/>
          </a:solidFill>
          <a:ln w="9525">
            <a:solidFill>
              <a:schemeClr val="tx1"/>
            </a:solidFill>
            <a:miter lim="800000"/>
            <a:headEnd/>
            <a:tailEnd/>
          </a:ln>
        </p:spPr>
        <p:txBody>
          <a:bodyPr wrap="square">
            <a:spAutoFit/>
          </a:bodyPr>
          <a:lstStyle/>
          <a:p>
            <a:pPr algn="ctr" defTabSz="4806950">
              <a:spcBef>
                <a:spcPct val="50000"/>
              </a:spcBef>
            </a:pPr>
            <a:r>
              <a:rPr lang="en-US" sz="4600" b="1" dirty="0">
                <a:solidFill>
                  <a:schemeClr val="bg1"/>
                </a:solidFill>
              </a:rPr>
              <a:t>METHOD</a:t>
            </a:r>
          </a:p>
          <a:p>
            <a:pPr algn="ctr" defTabSz="4806950">
              <a:spcBef>
                <a:spcPct val="50000"/>
              </a:spcBef>
            </a:pPr>
            <a:endParaRPr lang="en-US" sz="4600" b="1" dirty="0">
              <a:solidFill>
                <a:schemeClr val="bg2"/>
              </a:solidFill>
            </a:endParaRPr>
          </a:p>
        </p:txBody>
      </p:sp>
      <p:sp>
        <p:nvSpPr>
          <p:cNvPr id="25" name="Text Box 7"/>
          <p:cNvSpPr txBox="1">
            <a:spLocks noChangeArrowheads="1"/>
          </p:cNvSpPr>
          <p:nvPr/>
        </p:nvSpPr>
        <p:spPr bwMode="auto">
          <a:xfrm>
            <a:off x="856088" y="9770825"/>
            <a:ext cx="15807559" cy="1862048"/>
          </a:xfrm>
          <a:prstGeom prst="rect">
            <a:avLst/>
          </a:prstGeom>
          <a:solidFill>
            <a:schemeClr val="accent2"/>
          </a:solidFill>
          <a:ln w="9525">
            <a:solidFill>
              <a:schemeClr val="tx1"/>
            </a:solidFill>
            <a:miter lim="800000"/>
            <a:headEnd/>
            <a:tailEnd/>
          </a:ln>
        </p:spPr>
        <p:txBody>
          <a:bodyPr wrap="square">
            <a:spAutoFit/>
          </a:bodyPr>
          <a:lstStyle/>
          <a:p>
            <a:pPr algn="ctr" defTabSz="4806950">
              <a:spcBef>
                <a:spcPct val="50000"/>
              </a:spcBef>
            </a:pPr>
            <a:r>
              <a:rPr lang="en-US" sz="4600" b="1" dirty="0">
                <a:solidFill>
                  <a:schemeClr val="bg1"/>
                </a:solidFill>
              </a:rPr>
              <a:t>INTRODUCTION</a:t>
            </a:r>
          </a:p>
          <a:p>
            <a:pPr algn="ctr" defTabSz="4806950">
              <a:spcBef>
                <a:spcPct val="50000"/>
              </a:spcBef>
            </a:pPr>
            <a:endParaRPr lang="en-US" sz="4600" b="1" dirty="0">
              <a:solidFill>
                <a:srgbClr val="FFFF00"/>
              </a:solidFill>
            </a:endParaRPr>
          </a:p>
        </p:txBody>
      </p:sp>
      <p:sp>
        <p:nvSpPr>
          <p:cNvPr id="4" name="TextBox 3"/>
          <p:cNvSpPr txBox="1"/>
          <p:nvPr/>
        </p:nvSpPr>
        <p:spPr>
          <a:xfrm>
            <a:off x="4918869" y="798016"/>
            <a:ext cx="41182131" cy="3693319"/>
          </a:xfrm>
          <a:prstGeom prst="rect">
            <a:avLst/>
          </a:prstGeom>
          <a:solidFill>
            <a:schemeClr val="accent2"/>
          </a:solidFill>
        </p:spPr>
        <p:txBody>
          <a:bodyPr wrap="square" rtlCol="0">
            <a:spAutoFit/>
          </a:bodyPr>
          <a:lstStyle/>
          <a:p>
            <a:pPr algn="ctr"/>
            <a:r>
              <a:rPr lang="en-US" sz="2000" b="1" dirty="0">
                <a:solidFill>
                  <a:srgbClr val="C1524F"/>
                </a:solidFill>
                <a:effectLst>
                  <a:outerShdw blurRad="38100" dist="38100" dir="2700000" algn="tl">
                    <a:srgbClr val="000000">
                      <a:alpha val="43137"/>
                    </a:srgbClr>
                  </a:outerShdw>
                </a:effectLst>
              </a:rPr>
              <a:t> </a:t>
            </a:r>
            <a:br>
              <a:rPr lang="en-US" sz="9000" b="1" dirty="0">
                <a:solidFill>
                  <a:schemeClr val="bg1"/>
                </a:solidFill>
                <a:effectLst>
                  <a:outerShdw blurRad="38100" dist="38100" dir="2700000" algn="tl">
                    <a:srgbClr val="000000">
                      <a:alpha val="43137"/>
                    </a:srgbClr>
                  </a:outerShdw>
                </a:effectLst>
              </a:rPr>
            </a:br>
            <a:r>
              <a:rPr lang="en-US" sz="9000" b="1" dirty="0">
                <a:solidFill>
                  <a:schemeClr val="bg1"/>
                </a:solidFill>
                <a:effectLst>
                  <a:outerShdw blurRad="38100" dist="38100" dir="2700000" algn="tl">
                    <a:srgbClr val="000000">
                      <a:alpha val="43137"/>
                    </a:srgbClr>
                  </a:outerShdw>
                </a:effectLst>
              </a:rPr>
              <a:t>Task and Partner in 7-year-olds’ Use of Assertive and Affiliative Language </a:t>
            </a:r>
          </a:p>
          <a:p>
            <a:pPr algn="ctr"/>
            <a:r>
              <a:rPr lang="en-US" sz="5400" dirty="0">
                <a:solidFill>
                  <a:schemeClr val="bg1"/>
                </a:solidFill>
              </a:rPr>
              <a:t>Victor M. Borges, Brittney N. Richardson, Samantha M. </a:t>
            </a:r>
            <a:r>
              <a:rPr lang="en-US" sz="5400" dirty="0" err="1">
                <a:solidFill>
                  <a:schemeClr val="bg1"/>
                </a:solidFill>
              </a:rPr>
              <a:t>Cytryn</a:t>
            </a:r>
            <a:r>
              <a:rPr lang="en-US" sz="5400" dirty="0">
                <a:solidFill>
                  <a:schemeClr val="bg1"/>
                </a:solidFill>
              </a:rPr>
              <a:t>, Caitlyn M. Fisher, Marissa M. Berry &amp; </a:t>
            </a:r>
            <a:r>
              <a:rPr lang="en-US" sz="5400" dirty="0" err="1">
                <a:solidFill>
                  <a:schemeClr val="bg1"/>
                </a:solidFill>
              </a:rPr>
              <a:t>Ganie</a:t>
            </a:r>
            <a:r>
              <a:rPr lang="en-US" sz="5400" dirty="0">
                <a:solidFill>
                  <a:schemeClr val="bg1"/>
                </a:solidFill>
              </a:rPr>
              <a:t> B. </a:t>
            </a:r>
            <a:r>
              <a:rPr lang="en-US" sz="5400" dirty="0" err="1">
                <a:solidFill>
                  <a:schemeClr val="bg1"/>
                </a:solidFill>
              </a:rPr>
              <a:t>DeHart</a:t>
            </a:r>
            <a:endParaRPr lang="en-US" sz="5400" dirty="0">
              <a:solidFill>
                <a:schemeClr val="bg1"/>
              </a:solidFill>
            </a:endParaRPr>
          </a:p>
          <a:p>
            <a:pPr algn="ctr"/>
            <a:r>
              <a:rPr lang="en-US" sz="5400" dirty="0">
                <a:solidFill>
                  <a:schemeClr val="bg1"/>
                </a:solidFill>
              </a:rPr>
              <a:t>State University of New York at </a:t>
            </a:r>
            <a:r>
              <a:rPr lang="en-US" sz="5400" dirty="0" err="1">
                <a:solidFill>
                  <a:schemeClr val="bg1"/>
                </a:solidFill>
              </a:rPr>
              <a:t>Geneseo</a:t>
            </a:r>
            <a:endParaRPr lang="en-US" sz="5400" dirty="0">
              <a:solidFill>
                <a:schemeClr val="bg1"/>
              </a:solidFill>
            </a:endParaRPr>
          </a:p>
          <a:p>
            <a:pPr algn="ctr"/>
            <a:endParaRPr lang="en-US" sz="16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3" name="Text Box 8"/>
          <p:cNvSpPr txBox="1">
            <a:spLocks noChangeArrowheads="1"/>
          </p:cNvSpPr>
          <p:nvPr/>
        </p:nvSpPr>
        <p:spPr bwMode="auto">
          <a:xfrm>
            <a:off x="856087" y="10701849"/>
            <a:ext cx="15807559" cy="9448740"/>
          </a:xfrm>
          <a:prstGeom prst="rect">
            <a:avLst/>
          </a:prstGeom>
          <a:solidFill>
            <a:schemeClr val="bg1"/>
          </a:solidFill>
          <a:ln w="12700" cmpd="thinThick">
            <a:solidFill>
              <a:schemeClr val="tx1"/>
            </a:solidFill>
            <a:miter lim="800000"/>
            <a:headEnd/>
            <a:tailEnd/>
          </a:ln>
        </p:spPr>
        <p:txBody>
          <a:bodyPr wrap="square">
            <a:spAutoFit/>
          </a:bodyPr>
          <a:lstStyle/>
          <a:p>
            <a:r>
              <a:rPr lang="en-US" sz="3200" dirty="0"/>
              <a:t>Research on gender differences in children’s and adolescents’ use of affiliative and assertive language has focused primarily on interactions with same-sex peers. Based on these studies, researchers have long suggested that boys use more assertive language than girls and girls use more affiliative language than boys. </a:t>
            </a:r>
          </a:p>
          <a:p>
            <a:endParaRPr lang="en-US" sz="3200" dirty="0"/>
          </a:p>
          <a:p>
            <a:r>
              <a:rPr lang="en-US" sz="3200" dirty="0"/>
              <a:t>However, recent research suggests that the relationship between language use and gender is more complicated, especially when negative affect and mitigation are taken into account. Relatively little is known about differences in boys’ and girls’ use of affiliative language, assertive language, and mitigation over the course of development, across interactions with different partners, or across different tasks or interaction contexts.</a:t>
            </a:r>
          </a:p>
          <a:p>
            <a:r>
              <a:rPr lang="en-US" sz="3200" dirty="0"/>
              <a:t>  </a:t>
            </a:r>
          </a:p>
          <a:p>
            <a:r>
              <a:rPr lang="en-US" sz="3200" dirty="0"/>
              <a:t>As part of a longitudinal study, we examined 7-year-olds’ use of assertive and affiliative language during interactions with siblings and friends. </a:t>
            </a:r>
            <a:r>
              <a:rPr lang="en-US" sz="3200" b="1" i="1" dirty="0"/>
              <a:t>Assertive </a:t>
            </a:r>
            <a:r>
              <a:rPr lang="en-US" sz="3200" dirty="0"/>
              <a:t>utterances were defined as those used primarily to accomplish a goal, whereas </a:t>
            </a:r>
            <a:r>
              <a:rPr lang="en-US" sz="3200" b="1" i="1" dirty="0"/>
              <a:t>affiliative</a:t>
            </a:r>
            <a:r>
              <a:rPr lang="en-US" sz="3200" i="1" dirty="0"/>
              <a:t> </a:t>
            </a:r>
            <a:r>
              <a:rPr lang="en-US" sz="3200" dirty="0"/>
              <a:t>utterances were those intended to establish or maintain contact with others. In the current analyses, we focus on comparisons between a free-play task and a game task because the game was intended to elicit competition, which might be expected to result in heightened use of assertive language.</a:t>
            </a:r>
          </a:p>
        </p:txBody>
      </p:sp>
      <p:sp>
        <p:nvSpPr>
          <p:cNvPr id="24" name="Text Box 8"/>
          <p:cNvSpPr txBox="1">
            <a:spLocks noChangeArrowheads="1"/>
          </p:cNvSpPr>
          <p:nvPr/>
        </p:nvSpPr>
        <p:spPr bwMode="auto">
          <a:xfrm>
            <a:off x="825607" y="22134329"/>
            <a:ext cx="15787539" cy="14988719"/>
          </a:xfrm>
          <a:prstGeom prst="rect">
            <a:avLst/>
          </a:prstGeom>
          <a:solidFill>
            <a:schemeClr val="bg1"/>
          </a:solidFill>
          <a:ln w="12700" cmpd="thinThick">
            <a:solidFill>
              <a:schemeClr val="tx1"/>
            </a:solidFill>
            <a:miter lim="800000"/>
            <a:headEnd/>
            <a:tailEnd/>
          </a:ln>
        </p:spPr>
        <p:txBody>
          <a:bodyPr wrap="square">
            <a:spAutoFit/>
          </a:bodyPr>
          <a:lstStyle/>
          <a:p>
            <a:r>
              <a:rPr lang="en-US" sz="3200" b="1" i="1" dirty="0"/>
              <a:t>Participants </a:t>
            </a:r>
            <a:endParaRPr lang="en-US" sz="3200" b="1" dirty="0"/>
          </a:p>
          <a:p>
            <a:pPr marL="571500" lvl="0" indent="-571500">
              <a:buFont typeface="Wingdings" panose="05000000000000000000" pitchFamily="2" charset="2"/>
              <a:buChar char="Ø"/>
            </a:pPr>
            <a:r>
              <a:rPr lang="en-US" sz="3200" dirty="0"/>
              <a:t>39 white, middle-class 7-year- olds living in Western New York</a:t>
            </a:r>
          </a:p>
          <a:p>
            <a:pPr marL="571500" lvl="0" indent="-571500">
              <a:buFont typeface="Wingdings" panose="05000000000000000000" pitchFamily="2" charset="2"/>
              <a:buChar char="Ø"/>
            </a:pPr>
            <a:endParaRPr lang="en-US" sz="3200" dirty="0"/>
          </a:p>
          <a:p>
            <a:pPr marL="571500" lvl="0" indent="-571500">
              <a:buFont typeface="Wingdings" panose="05000000000000000000" pitchFamily="2" charset="2"/>
              <a:buChar char="Ø"/>
            </a:pPr>
            <a:r>
              <a:rPr lang="en-US" sz="3200" dirty="0"/>
              <a:t>Target children were each paired with a sibling (15-30 months older or younger than target child) and with a same-age friend.</a:t>
            </a:r>
          </a:p>
          <a:p>
            <a:pPr marL="571500" lvl="0" indent="-571500">
              <a:buFont typeface="Wingdings" panose="05000000000000000000" pitchFamily="2" charset="2"/>
              <a:buChar char="Ø"/>
            </a:pPr>
            <a:endParaRPr lang="en-US" sz="3200" dirty="0"/>
          </a:p>
          <a:p>
            <a:pPr marL="571500" lvl="0" indent="-571500">
              <a:buFont typeface="Wingdings" panose="05000000000000000000" pitchFamily="2" charset="2"/>
              <a:buChar char="Ø"/>
            </a:pPr>
            <a:r>
              <a:rPr lang="en-US" sz="3200" dirty="0"/>
              <a:t>Approximately half of the sibling pairs were same-sex, half mixed-sex.</a:t>
            </a:r>
          </a:p>
          <a:p>
            <a:pPr marL="571500" lvl="0" indent="-571500">
              <a:buFont typeface="Wingdings" panose="05000000000000000000" pitchFamily="2" charset="2"/>
              <a:buChar char="Ø"/>
            </a:pPr>
            <a:endParaRPr lang="en-US" sz="3200" dirty="0"/>
          </a:p>
          <a:p>
            <a:pPr marL="571500" lvl="0" indent="-571500">
              <a:buFont typeface="Wingdings" panose="05000000000000000000" pitchFamily="2" charset="2"/>
              <a:buChar char="Ø"/>
            </a:pPr>
            <a:r>
              <a:rPr lang="en-US" sz="3200" dirty="0"/>
              <a:t>Half of the siblings were older than the target child, and half were younger.</a:t>
            </a:r>
          </a:p>
          <a:p>
            <a:pPr lvl="0"/>
            <a:r>
              <a:rPr lang="en-US" sz="3200" dirty="0"/>
              <a:t> </a:t>
            </a:r>
          </a:p>
          <a:p>
            <a:r>
              <a:rPr lang="en-US" sz="3200" b="1" i="1" dirty="0"/>
              <a:t>Procedure</a:t>
            </a:r>
            <a:r>
              <a:rPr lang="en-US" sz="3200" b="1" dirty="0"/>
              <a:t> </a:t>
            </a:r>
          </a:p>
          <a:p>
            <a:pPr marL="571500" lvl="0" indent="-571500">
              <a:buFont typeface="Wingdings" panose="05000000000000000000" pitchFamily="2" charset="2"/>
              <a:buChar char="Ø"/>
            </a:pPr>
            <a:r>
              <a:rPr lang="en-US" sz="3200" dirty="0"/>
              <a:t>7-year-olds were videotaped during separate 10-minute free play and game sessions with a sibling and with a friend. </a:t>
            </a:r>
          </a:p>
          <a:p>
            <a:pPr marL="571500" lvl="0" indent="-571500">
              <a:buFont typeface="Wingdings" panose="05000000000000000000" pitchFamily="2" charset="2"/>
              <a:buChar char="Ø"/>
            </a:pPr>
            <a:endParaRPr lang="en-US" sz="3200" dirty="0"/>
          </a:p>
          <a:p>
            <a:pPr marL="571500" lvl="0" indent="-571500">
              <a:buFont typeface="Wingdings" panose="05000000000000000000" pitchFamily="2" charset="2"/>
              <a:buChar char="Ø"/>
            </a:pPr>
            <a:r>
              <a:rPr lang="en-US" sz="3200" dirty="0"/>
              <a:t>During each session, sibling and friend dyads spent 10 minutes playing an unfamiliar board game and 10 minutes in free play with experimenter-provided toys.</a:t>
            </a:r>
          </a:p>
          <a:p>
            <a:pPr marL="571500" lvl="0" indent="-571500">
              <a:buFont typeface="Wingdings" panose="05000000000000000000" pitchFamily="2" charset="2"/>
              <a:buChar char="Ø"/>
            </a:pPr>
            <a:endParaRPr lang="en-US" sz="3200" dirty="0"/>
          </a:p>
          <a:p>
            <a:pPr marL="571500" lvl="0" indent="-571500">
              <a:buFont typeface="Wingdings" panose="05000000000000000000" pitchFamily="2" charset="2"/>
              <a:buChar char="Ø"/>
            </a:pPr>
            <a:r>
              <a:rPr lang="en-US" sz="3200" dirty="0"/>
              <a:t>A separate group of researchers coded transcripts of these sessions for instances of assertive and affiliative language.</a:t>
            </a:r>
          </a:p>
          <a:p>
            <a:pPr marL="571500" lvl="0" indent="-571500">
              <a:buFont typeface="Wingdings" panose="05000000000000000000" pitchFamily="2" charset="2"/>
              <a:buChar char="Ø"/>
            </a:pPr>
            <a:endParaRPr lang="en-US" sz="3200" dirty="0"/>
          </a:p>
          <a:p>
            <a:pPr marL="571500" lvl="0" indent="-571500">
              <a:buFont typeface="Wingdings" panose="05000000000000000000" pitchFamily="2" charset="2"/>
              <a:buChar char="Ø"/>
            </a:pPr>
            <a:r>
              <a:rPr lang="en-US" sz="3200" dirty="0"/>
              <a:t>Assertive  and affiliative utterances were further classified as </a:t>
            </a:r>
            <a:r>
              <a:rPr lang="en-US" sz="3200" i="1" dirty="0"/>
              <a:t>positive</a:t>
            </a:r>
            <a:r>
              <a:rPr lang="en-US" sz="3200" dirty="0"/>
              <a:t> or </a:t>
            </a:r>
            <a:r>
              <a:rPr lang="en-US" sz="3200" i="1" dirty="0"/>
              <a:t>negative</a:t>
            </a:r>
            <a:r>
              <a:rPr lang="en-US" sz="3200" dirty="0"/>
              <a:t>. </a:t>
            </a:r>
          </a:p>
          <a:p>
            <a:pPr marL="571500" lvl="0" indent="-571500">
              <a:buFont typeface="Wingdings" panose="05000000000000000000" pitchFamily="2" charset="2"/>
              <a:buChar char="Ø"/>
            </a:pPr>
            <a:endParaRPr lang="en-US" sz="3200" dirty="0"/>
          </a:p>
          <a:p>
            <a:pPr marL="571500" lvl="0" indent="-571500">
              <a:buFont typeface="Wingdings" panose="05000000000000000000" pitchFamily="2" charset="2"/>
              <a:buChar char="Ø"/>
            </a:pPr>
            <a:r>
              <a:rPr lang="en-US" sz="3200" dirty="0"/>
              <a:t>All utterances were then coded as </a:t>
            </a:r>
            <a:r>
              <a:rPr lang="en-US" sz="3200" i="1" dirty="0"/>
              <a:t>mitigated</a:t>
            </a:r>
            <a:r>
              <a:rPr lang="en-US" sz="3200" dirty="0"/>
              <a:t> or </a:t>
            </a:r>
            <a:r>
              <a:rPr lang="en-US" sz="3200" i="1" dirty="0"/>
              <a:t>unmitigated</a:t>
            </a:r>
            <a:r>
              <a:rPr lang="en-US" sz="3200" dirty="0"/>
              <a:t>; mitigated utterances were those in which the impact of the utterance was softened in various ways. </a:t>
            </a:r>
          </a:p>
          <a:p>
            <a:pPr marL="571500" lvl="0" indent="-571500">
              <a:buFont typeface="Wingdings" panose="05000000000000000000" pitchFamily="2" charset="2"/>
              <a:buChar char="Ø"/>
            </a:pPr>
            <a:endParaRPr lang="en-US" sz="3200" dirty="0"/>
          </a:p>
          <a:p>
            <a:pPr marL="571500" lvl="0" indent="-571500">
              <a:buFont typeface="Wingdings" panose="05000000000000000000" pitchFamily="2" charset="2"/>
              <a:buChar char="Ø"/>
            </a:pPr>
            <a:r>
              <a:rPr lang="en-US" sz="3200" dirty="0"/>
              <a:t>In the current analyses, we focus on comparisons between the free-play task and the game task because the game was intended to elicit competition, which might be expected to result in heightened use of assertive language.</a:t>
            </a:r>
          </a:p>
          <a:p>
            <a:endParaRPr lang="en" sz="3600" i="1" dirty="0">
              <a:latin typeface="Arial" panose="020B0604020202020204" pitchFamily="34" charset="0"/>
              <a:cs typeface="Arial" panose="020B0604020202020204" pitchFamily="34" charset="0"/>
            </a:endParaRPr>
          </a:p>
          <a:p>
            <a:pPr lvl="0">
              <a:tabLst>
                <a:tab pos="457200" algn="l"/>
              </a:tabLst>
            </a:pPr>
            <a:endParaRPr lang="en-US" sz="3600" dirty="0">
              <a:latin typeface="Arial" panose="020B0604020202020204" pitchFamily="34" charset="0"/>
              <a:cs typeface="Arial" panose="020B0604020202020204" pitchFamily="34" charset="0"/>
            </a:endParaRPr>
          </a:p>
        </p:txBody>
      </p:sp>
      <p:sp>
        <p:nvSpPr>
          <p:cNvPr id="29" name="Text Box 7"/>
          <p:cNvSpPr txBox="1">
            <a:spLocks noChangeArrowheads="1"/>
          </p:cNvSpPr>
          <p:nvPr/>
        </p:nvSpPr>
        <p:spPr bwMode="auto">
          <a:xfrm>
            <a:off x="33558927" y="28940416"/>
            <a:ext cx="16997946" cy="1862048"/>
          </a:xfrm>
          <a:prstGeom prst="rect">
            <a:avLst/>
          </a:prstGeom>
          <a:solidFill>
            <a:schemeClr val="accent2"/>
          </a:solidFill>
          <a:ln w="9525">
            <a:solidFill>
              <a:schemeClr val="tx1"/>
            </a:solidFill>
            <a:miter lim="800000"/>
            <a:headEnd/>
            <a:tailEnd/>
          </a:ln>
        </p:spPr>
        <p:txBody>
          <a:bodyPr wrap="square">
            <a:spAutoFit/>
          </a:bodyPr>
          <a:lstStyle/>
          <a:p>
            <a:pPr algn="ctr" defTabSz="4806950">
              <a:spcBef>
                <a:spcPct val="50000"/>
              </a:spcBef>
            </a:pPr>
            <a:r>
              <a:rPr lang="en-US" sz="4600" b="1" dirty="0">
                <a:solidFill>
                  <a:schemeClr val="bg1"/>
                </a:solidFill>
              </a:rPr>
              <a:t>DISCUSSION</a:t>
            </a:r>
          </a:p>
          <a:p>
            <a:pPr algn="ctr" defTabSz="4806950">
              <a:spcBef>
                <a:spcPct val="50000"/>
              </a:spcBef>
            </a:pPr>
            <a:endParaRPr lang="en-US" sz="4600" b="1" dirty="0">
              <a:solidFill>
                <a:schemeClr val="bg2"/>
              </a:solidFill>
            </a:endParaRPr>
          </a:p>
        </p:txBody>
      </p:sp>
      <p:sp>
        <p:nvSpPr>
          <p:cNvPr id="30" name="Text Box 7"/>
          <p:cNvSpPr txBox="1">
            <a:spLocks noChangeArrowheads="1"/>
          </p:cNvSpPr>
          <p:nvPr/>
        </p:nvSpPr>
        <p:spPr bwMode="auto">
          <a:xfrm>
            <a:off x="33486928" y="5702515"/>
            <a:ext cx="17020006" cy="1862048"/>
          </a:xfrm>
          <a:prstGeom prst="rect">
            <a:avLst/>
          </a:prstGeom>
          <a:solidFill>
            <a:schemeClr val="accent2"/>
          </a:solidFill>
          <a:ln w="9525">
            <a:solidFill>
              <a:schemeClr val="tx1"/>
            </a:solidFill>
            <a:miter lim="800000"/>
            <a:headEnd/>
            <a:tailEnd/>
          </a:ln>
        </p:spPr>
        <p:txBody>
          <a:bodyPr wrap="square">
            <a:spAutoFit/>
          </a:bodyPr>
          <a:lstStyle/>
          <a:p>
            <a:pPr algn="ctr" defTabSz="4806950">
              <a:spcBef>
                <a:spcPct val="50000"/>
              </a:spcBef>
            </a:pPr>
            <a:r>
              <a:rPr lang="en-US" sz="4600" b="1" dirty="0">
                <a:solidFill>
                  <a:schemeClr val="bg1"/>
                </a:solidFill>
              </a:rPr>
              <a:t>RESULTS</a:t>
            </a:r>
          </a:p>
          <a:p>
            <a:pPr algn="ctr" defTabSz="4806950">
              <a:spcBef>
                <a:spcPct val="50000"/>
              </a:spcBef>
            </a:pPr>
            <a:endParaRPr lang="en-US" sz="4600" b="1" dirty="0">
              <a:solidFill>
                <a:schemeClr val="bg2"/>
              </a:solidFill>
            </a:endParaRPr>
          </a:p>
        </p:txBody>
      </p:sp>
      <p:sp>
        <p:nvSpPr>
          <p:cNvPr id="31" name="Text Box 8"/>
          <p:cNvSpPr txBox="1">
            <a:spLocks noChangeArrowheads="1"/>
          </p:cNvSpPr>
          <p:nvPr/>
        </p:nvSpPr>
        <p:spPr bwMode="auto">
          <a:xfrm>
            <a:off x="33558927" y="29889270"/>
            <a:ext cx="17023778" cy="7478970"/>
          </a:xfrm>
          <a:prstGeom prst="rect">
            <a:avLst/>
          </a:prstGeom>
          <a:solidFill>
            <a:schemeClr val="bg1"/>
          </a:solidFill>
          <a:ln w="12700" cmpd="thinThick">
            <a:solidFill>
              <a:schemeClr val="tx1"/>
            </a:solidFill>
            <a:miter lim="800000"/>
            <a:headEnd/>
            <a:tailEnd/>
          </a:ln>
        </p:spPr>
        <p:txBody>
          <a:bodyPr wrap="square">
            <a:spAutoFit/>
          </a:bodyPr>
          <a:lstStyle/>
          <a:p>
            <a:r>
              <a:rPr lang="en-US" sz="3200" dirty="0"/>
              <a:t>Our results suggest that differences exist in the use of assertive and affiliative language depending on the assigned task (game or free play) with sibling and friend partners. As expected, more assertive utterances in general were used in the game task in comparison to the free play task. More specifically,  both boys and girls used more negative assertive language in the game task than in the free play task. Both boys and girls also used more negative assertive language with siblings than with friends. </a:t>
            </a:r>
          </a:p>
          <a:p>
            <a:endParaRPr lang="en-US" sz="3200" dirty="0"/>
          </a:p>
          <a:p>
            <a:r>
              <a:rPr lang="en-US" sz="3200" dirty="0"/>
              <a:t>However, in contrast to previous assumption, very few gender effects were found. While there were no significant gender effects found in assertive language, targets from the Older Female/ Younger Male dyad used more affiliative language than any other pair of dyads.   </a:t>
            </a:r>
          </a:p>
          <a:p>
            <a:endParaRPr lang="en-US" sz="3200" dirty="0"/>
          </a:p>
          <a:p>
            <a:r>
              <a:rPr lang="en-US" sz="3200" dirty="0"/>
              <a:t>Further research incorporating other tasks and further information on mitigation is needed to better understand how assertive and affiliative language use relates to the dynamics between same-sex and mixed-sex sibling and friend pairs across development. </a:t>
            </a:r>
          </a:p>
          <a:p>
            <a:endParaRPr lang="en-US" sz="3200" dirty="0"/>
          </a:p>
        </p:txBody>
      </p:sp>
      <p:sp>
        <p:nvSpPr>
          <p:cNvPr id="32" name="Text Box 8"/>
          <p:cNvSpPr txBox="1">
            <a:spLocks noChangeArrowheads="1"/>
          </p:cNvSpPr>
          <p:nvPr/>
        </p:nvSpPr>
        <p:spPr bwMode="auto">
          <a:xfrm>
            <a:off x="33473564" y="6633539"/>
            <a:ext cx="17033370" cy="22006024"/>
          </a:xfrm>
          <a:prstGeom prst="rect">
            <a:avLst/>
          </a:prstGeom>
          <a:solidFill>
            <a:schemeClr val="bg1"/>
          </a:solidFill>
          <a:ln w="12700" cmpd="thinThick">
            <a:solidFill>
              <a:schemeClr val="tx1"/>
            </a:solidFill>
            <a:miter lim="800000"/>
            <a:headEnd/>
            <a:tailEnd/>
          </a:ln>
        </p:spPr>
        <p:txBody>
          <a:bodyPr wrap="square">
            <a:spAutoFit/>
          </a:bodyPr>
          <a:lstStyle/>
          <a:p>
            <a:pPr>
              <a:spcBef>
                <a:spcPts val="900"/>
              </a:spcBef>
            </a:pPr>
            <a:r>
              <a:rPr lang="en-US" sz="3200" b="1" i="1" dirty="0">
                <a:latin typeface="Arial" panose="020B0604020202020204" pitchFamily="34" charset="0"/>
                <a:cs typeface="Arial" panose="020B0604020202020204" pitchFamily="34" charset="0"/>
              </a:rPr>
              <a:t>Positive Assertive Language Use (Figure 1)</a:t>
            </a:r>
          </a:p>
          <a:p>
            <a:pPr>
              <a:spcBef>
                <a:spcPts val="900"/>
              </a:spcBef>
            </a:pPr>
            <a:r>
              <a:rPr lang="en-US" sz="3200" i="1" dirty="0">
                <a:latin typeface="Arial" panose="020B0604020202020204" pitchFamily="34" charset="0"/>
                <a:cs typeface="Arial" panose="020B0604020202020204" pitchFamily="34" charset="0"/>
              </a:rPr>
              <a:t>Mitigated Positive Assertive</a:t>
            </a:r>
          </a:p>
          <a:p>
            <a:pPr marL="457200" indent="-457200">
              <a:spcBef>
                <a:spcPts val="900"/>
              </a:spcBef>
              <a:buFont typeface="Arial" panose="020B0604020202020204" pitchFamily="34" charset="0"/>
              <a:buChar char="•"/>
            </a:pPr>
            <a:r>
              <a:rPr lang="en-US" sz="3200" dirty="0">
                <a:latin typeface="Arial" panose="020B0604020202020204" pitchFamily="34" charset="0"/>
                <a:cs typeface="Arial" panose="020B0604020202020204" pitchFamily="34" charset="0"/>
              </a:rPr>
              <a:t>There was a significant main effect of partner, such that targets used more mitigated assertive language in interactions with friends than with siblings (</a:t>
            </a:r>
            <a:r>
              <a:rPr lang="en-US" sz="3200" i="1" dirty="0">
                <a:latin typeface="Arial" panose="020B0604020202020204" pitchFamily="34" charset="0"/>
                <a:cs typeface="Arial" panose="020B0604020202020204" pitchFamily="34" charset="0"/>
              </a:rPr>
              <a:t>F </a:t>
            </a:r>
            <a:r>
              <a:rPr lang="en-US" sz="3200" dirty="0">
                <a:latin typeface="Arial" panose="020B0604020202020204" pitchFamily="34" charset="0"/>
                <a:cs typeface="Arial" panose="020B0604020202020204" pitchFamily="34" charset="0"/>
              </a:rPr>
              <a:t>= 17.29, </a:t>
            </a:r>
            <a:r>
              <a:rPr lang="en-US" sz="3200" i="1" dirty="0">
                <a:latin typeface="Arial" panose="020B0604020202020204" pitchFamily="34" charset="0"/>
                <a:cs typeface="Arial" panose="020B0604020202020204" pitchFamily="34" charset="0"/>
              </a:rPr>
              <a:t>p </a:t>
            </a:r>
            <a:r>
              <a:rPr lang="en-US" sz="3200" dirty="0">
                <a:latin typeface="Arial" panose="020B0604020202020204" pitchFamily="34" charset="0"/>
                <a:cs typeface="Arial" panose="020B0604020202020204" pitchFamily="34" charset="0"/>
              </a:rPr>
              <a:t>&lt; .01). </a:t>
            </a:r>
          </a:p>
          <a:p>
            <a:pPr marL="457200" indent="-457200">
              <a:spcBef>
                <a:spcPts val="900"/>
              </a:spcBef>
              <a:buFont typeface="Arial" panose="020B0604020202020204" pitchFamily="34" charset="0"/>
              <a:buChar char="•"/>
            </a:pPr>
            <a:r>
              <a:rPr lang="en-US" sz="3200" dirty="0">
                <a:latin typeface="Arial" panose="020B0604020202020204" pitchFamily="34" charset="0"/>
                <a:cs typeface="Arial" panose="020B0604020202020204" pitchFamily="34" charset="0"/>
              </a:rPr>
              <a:t>There was a significant main effect of task, such that targets used more mitigated assertive language in the free play task than in the game task (</a:t>
            </a:r>
            <a:r>
              <a:rPr lang="en-US" sz="3200" i="1" dirty="0">
                <a:latin typeface="Arial" panose="020B0604020202020204" pitchFamily="34" charset="0"/>
                <a:cs typeface="Arial" panose="020B0604020202020204" pitchFamily="34" charset="0"/>
              </a:rPr>
              <a:t>F </a:t>
            </a:r>
            <a:r>
              <a:rPr lang="en-US" sz="3200" dirty="0">
                <a:latin typeface="Arial" panose="020B0604020202020204" pitchFamily="34" charset="0"/>
                <a:cs typeface="Arial" panose="020B0604020202020204" pitchFamily="34" charset="0"/>
              </a:rPr>
              <a:t>= 12.82, </a:t>
            </a:r>
            <a:r>
              <a:rPr lang="en-US" sz="3200" i="1" dirty="0">
                <a:latin typeface="Arial" panose="020B0604020202020204" pitchFamily="34" charset="0"/>
                <a:cs typeface="Arial" panose="020B0604020202020204" pitchFamily="34" charset="0"/>
              </a:rPr>
              <a:t>p </a:t>
            </a:r>
            <a:r>
              <a:rPr lang="en-US" sz="3200" dirty="0">
                <a:latin typeface="Arial" panose="020B0604020202020204" pitchFamily="34" charset="0"/>
                <a:cs typeface="Arial" panose="020B0604020202020204" pitchFamily="34" charset="0"/>
              </a:rPr>
              <a:t>&lt; .01).</a:t>
            </a:r>
          </a:p>
          <a:p>
            <a:pPr marL="457200" indent="-457200">
              <a:spcBef>
                <a:spcPts val="900"/>
              </a:spcBef>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a:p>
            <a:pPr>
              <a:spcBef>
                <a:spcPts val="900"/>
              </a:spcBef>
            </a:pPr>
            <a:r>
              <a:rPr lang="en-US" sz="3200" i="1" dirty="0">
                <a:latin typeface="Arial" panose="020B0604020202020204" pitchFamily="34" charset="0"/>
                <a:cs typeface="Arial" panose="020B0604020202020204" pitchFamily="34" charset="0"/>
              </a:rPr>
              <a:t>Unmitigated Positive Assertive</a:t>
            </a:r>
          </a:p>
          <a:p>
            <a:pPr marL="457200" indent="-457200">
              <a:spcBef>
                <a:spcPts val="900"/>
              </a:spcBef>
              <a:buFont typeface="Arial" panose="020B0604020202020204" pitchFamily="34" charset="0"/>
              <a:buChar char="•"/>
            </a:pPr>
            <a:r>
              <a:rPr lang="en-US" sz="3200" dirty="0">
                <a:latin typeface="Arial" panose="020B0604020202020204" pitchFamily="34" charset="0"/>
                <a:cs typeface="Arial" panose="020B0604020202020204" pitchFamily="34" charset="0"/>
              </a:rPr>
              <a:t>There was a significant main effect of partner, such that targets used more unmitigated assertive language in interactions with friends than siblings (</a:t>
            </a:r>
            <a:r>
              <a:rPr lang="en-US" sz="3200" i="1" dirty="0">
                <a:latin typeface="Arial" panose="020B0604020202020204" pitchFamily="34" charset="0"/>
                <a:cs typeface="Arial" panose="020B0604020202020204" pitchFamily="34" charset="0"/>
              </a:rPr>
              <a:t>F </a:t>
            </a:r>
            <a:r>
              <a:rPr lang="en-US" sz="3200" dirty="0">
                <a:latin typeface="Arial" panose="020B0604020202020204" pitchFamily="34" charset="0"/>
                <a:cs typeface="Arial" panose="020B0604020202020204" pitchFamily="34" charset="0"/>
              </a:rPr>
              <a:t>= 28.13, </a:t>
            </a:r>
            <a:r>
              <a:rPr lang="en-US" sz="3200" i="1" dirty="0">
                <a:latin typeface="Arial" panose="020B0604020202020204" pitchFamily="34" charset="0"/>
                <a:cs typeface="Arial" panose="020B0604020202020204" pitchFamily="34" charset="0"/>
              </a:rPr>
              <a:t>p </a:t>
            </a:r>
            <a:r>
              <a:rPr lang="en-US" sz="3200" dirty="0">
                <a:latin typeface="Arial" panose="020B0604020202020204" pitchFamily="34" charset="0"/>
                <a:cs typeface="Arial" panose="020B0604020202020204" pitchFamily="34" charset="0"/>
              </a:rPr>
              <a:t>&lt; .01). </a:t>
            </a:r>
          </a:p>
          <a:p>
            <a:pPr marL="457200" indent="-457200">
              <a:spcBef>
                <a:spcPts val="900"/>
              </a:spcBef>
              <a:buFont typeface="Arial" panose="020B0604020202020204" pitchFamily="34" charset="0"/>
              <a:buChar char="•"/>
            </a:pPr>
            <a:r>
              <a:rPr lang="en-US" sz="3200" dirty="0">
                <a:latin typeface="Arial" panose="020B0604020202020204" pitchFamily="34" charset="0"/>
                <a:cs typeface="Arial" panose="020B0604020202020204" pitchFamily="34" charset="0"/>
              </a:rPr>
              <a:t>There was a significant main effect of task, such that targets used more unmitigated assertive language in the free play task than the game task (</a:t>
            </a:r>
            <a:r>
              <a:rPr lang="en-US" sz="3200" i="1" dirty="0">
                <a:latin typeface="Arial" panose="020B0604020202020204" pitchFamily="34" charset="0"/>
                <a:cs typeface="Arial" panose="020B0604020202020204" pitchFamily="34" charset="0"/>
              </a:rPr>
              <a:t>F </a:t>
            </a:r>
            <a:r>
              <a:rPr lang="en-US" sz="3200" dirty="0">
                <a:latin typeface="Arial" panose="020B0604020202020204" pitchFamily="34" charset="0"/>
                <a:cs typeface="Arial" panose="020B0604020202020204" pitchFamily="34" charset="0"/>
              </a:rPr>
              <a:t>= 23.80, </a:t>
            </a:r>
            <a:r>
              <a:rPr lang="en-US" sz="3200" i="1" dirty="0">
                <a:latin typeface="Arial" panose="020B0604020202020204" pitchFamily="34" charset="0"/>
                <a:cs typeface="Arial" panose="020B0604020202020204" pitchFamily="34" charset="0"/>
              </a:rPr>
              <a:t>p </a:t>
            </a:r>
            <a:r>
              <a:rPr lang="en-US" sz="3200" dirty="0">
                <a:latin typeface="Arial" panose="020B0604020202020204" pitchFamily="34" charset="0"/>
                <a:cs typeface="Arial" panose="020B0604020202020204" pitchFamily="34" charset="0"/>
              </a:rPr>
              <a:t>&lt; .01). </a:t>
            </a:r>
          </a:p>
          <a:p>
            <a:pPr marL="457200" indent="-457200">
              <a:spcBef>
                <a:spcPts val="900"/>
              </a:spcBef>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a:p>
            <a:pPr>
              <a:spcBef>
                <a:spcPts val="900"/>
              </a:spcBef>
            </a:pPr>
            <a:r>
              <a:rPr lang="en-US" sz="3200" b="1" i="1" dirty="0">
                <a:latin typeface="Arial" panose="020B0604020202020204" pitchFamily="34" charset="0"/>
                <a:cs typeface="Arial" panose="020B0604020202020204" pitchFamily="34" charset="0"/>
              </a:rPr>
              <a:t>Negative Assertive Language Use (Figure 2)</a:t>
            </a:r>
          </a:p>
          <a:p>
            <a:pPr>
              <a:spcBef>
                <a:spcPts val="900"/>
              </a:spcBef>
            </a:pPr>
            <a:r>
              <a:rPr lang="en-US" sz="3200" i="1" dirty="0">
                <a:latin typeface="Arial" panose="020B0604020202020204" pitchFamily="34" charset="0"/>
                <a:cs typeface="Arial" panose="020B0604020202020204" pitchFamily="34" charset="0"/>
              </a:rPr>
              <a:t>Mitigated Negative Assertive</a:t>
            </a:r>
          </a:p>
          <a:p>
            <a:pPr marL="457200" indent="-457200">
              <a:spcBef>
                <a:spcPts val="900"/>
              </a:spcBef>
              <a:buFont typeface="Arial" panose="020B0604020202020204" pitchFamily="34" charset="0"/>
              <a:buChar char="•"/>
            </a:pPr>
            <a:r>
              <a:rPr lang="en-US" sz="3200" dirty="0">
                <a:latin typeface="Arial" panose="020B0604020202020204" pitchFamily="34" charset="0"/>
                <a:cs typeface="Arial" panose="020B0604020202020204" pitchFamily="34" charset="0"/>
              </a:rPr>
              <a:t>There was a significant main effect of partner, such that targets used more mitigated negative assertive language with friends than with siblings (</a:t>
            </a:r>
            <a:r>
              <a:rPr lang="en-US" sz="3200" i="1" dirty="0">
                <a:latin typeface="Arial" panose="020B0604020202020204" pitchFamily="34" charset="0"/>
                <a:cs typeface="Arial" panose="020B0604020202020204" pitchFamily="34" charset="0"/>
              </a:rPr>
              <a:t>F </a:t>
            </a:r>
            <a:r>
              <a:rPr lang="en-US" sz="3200" dirty="0">
                <a:latin typeface="Arial" panose="020B0604020202020204" pitchFamily="34" charset="0"/>
                <a:cs typeface="Arial" panose="020B0604020202020204" pitchFamily="34" charset="0"/>
              </a:rPr>
              <a:t>= 11.37, </a:t>
            </a:r>
            <a:r>
              <a:rPr lang="en-US" sz="3200" i="1" dirty="0">
                <a:latin typeface="Arial" panose="020B0604020202020204" pitchFamily="34" charset="0"/>
                <a:cs typeface="Arial" panose="020B0604020202020204" pitchFamily="34" charset="0"/>
              </a:rPr>
              <a:t>p </a:t>
            </a:r>
            <a:r>
              <a:rPr lang="en-US" sz="3200" dirty="0">
                <a:latin typeface="Arial" panose="020B0604020202020204" pitchFamily="34" charset="0"/>
                <a:cs typeface="Arial" panose="020B0604020202020204" pitchFamily="34" charset="0"/>
              </a:rPr>
              <a:t>= .002).</a:t>
            </a:r>
          </a:p>
          <a:p>
            <a:pPr marL="457200" indent="-457200">
              <a:spcBef>
                <a:spcPts val="900"/>
              </a:spcBef>
              <a:buFont typeface="Arial" panose="020B0604020202020204" pitchFamily="34" charset="0"/>
              <a:buChar char="•"/>
            </a:pPr>
            <a:r>
              <a:rPr lang="en-US" sz="3200" dirty="0">
                <a:latin typeface="Arial" panose="020B0604020202020204" pitchFamily="34" charset="0"/>
                <a:cs typeface="Arial" panose="020B0604020202020204" pitchFamily="34" charset="0"/>
              </a:rPr>
              <a:t>There was a significant main effect of task, such that targets used more mitigated negative assertive language in the free play task than in the game task (</a:t>
            </a:r>
            <a:r>
              <a:rPr lang="en-US" sz="3200" i="1" dirty="0">
                <a:latin typeface="Arial" panose="020B0604020202020204" pitchFamily="34" charset="0"/>
                <a:cs typeface="Arial" panose="020B0604020202020204" pitchFamily="34" charset="0"/>
              </a:rPr>
              <a:t>F </a:t>
            </a:r>
            <a:r>
              <a:rPr lang="en-US" sz="3200" dirty="0">
                <a:latin typeface="Arial" panose="020B0604020202020204" pitchFamily="34" charset="0"/>
                <a:cs typeface="Arial" panose="020B0604020202020204" pitchFamily="34" charset="0"/>
              </a:rPr>
              <a:t>= 4.33, </a:t>
            </a:r>
            <a:r>
              <a:rPr lang="en-US" sz="3200" i="1" dirty="0">
                <a:latin typeface="Arial" panose="020B0604020202020204" pitchFamily="34" charset="0"/>
                <a:cs typeface="Arial" panose="020B0604020202020204" pitchFamily="34" charset="0"/>
              </a:rPr>
              <a:t>p </a:t>
            </a:r>
            <a:r>
              <a:rPr lang="en-US" sz="3200" dirty="0">
                <a:latin typeface="Arial" panose="020B0604020202020204" pitchFamily="34" charset="0"/>
                <a:cs typeface="Arial" panose="020B0604020202020204" pitchFamily="34" charset="0"/>
              </a:rPr>
              <a:t>= .045).</a:t>
            </a:r>
          </a:p>
          <a:p>
            <a:pPr>
              <a:spcBef>
                <a:spcPts val="900"/>
              </a:spcBef>
            </a:pPr>
            <a:r>
              <a:rPr lang="en-US" sz="3200" i="1" dirty="0">
                <a:latin typeface="Arial" panose="020B0604020202020204" pitchFamily="34" charset="0"/>
                <a:cs typeface="Arial" panose="020B0604020202020204" pitchFamily="34" charset="0"/>
              </a:rPr>
              <a:t>Unmitigated Negative Assertive </a:t>
            </a:r>
          </a:p>
          <a:p>
            <a:pPr marL="457200" indent="-457200">
              <a:spcBef>
                <a:spcPts val="900"/>
              </a:spcBef>
              <a:buFont typeface="Arial" panose="020B0604020202020204" pitchFamily="34" charset="0"/>
              <a:buChar char="•"/>
            </a:pPr>
            <a:r>
              <a:rPr lang="en-US" sz="3200" dirty="0">
                <a:latin typeface="Arial" panose="020B0604020202020204" pitchFamily="34" charset="0"/>
                <a:cs typeface="Arial" panose="020B0604020202020204" pitchFamily="34" charset="0"/>
              </a:rPr>
              <a:t>There was a significant main effect of partner, such that targets used more unmitigated negative assertive language with siblings than with friends (</a:t>
            </a:r>
            <a:r>
              <a:rPr lang="en-US" sz="3200" i="1" dirty="0">
                <a:latin typeface="Arial" panose="020B0604020202020204" pitchFamily="34" charset="0"/>
                <a:cs typeface="Arial" panose="020B0604020202020204" pitchFamily="34" charset="0"/>
              </a:rPr>
              <a:t>F </a:t>
            </a:r>
            <a:r>
              <a:rPr lang="en-US" sz="3200" dirty="0">
                <a:latin typeface="Arial" panose="020B0604020202020204" pitchFamily="34" charset="0"/>
                <a:cs typeface="Arial" panose="020B0604020202020204" pitchFamily="34" charset="0"/>
              </a:rPr>
              <a:t>= 33.16, </a:t>
            </a:r>
            <a:r>
              <a:rPr lang="en-US" sz="3200" i="1" dirty="0">
                <a:latin typeface="Arial" panose="020B0604020202020204" pitchFamily="34" charset="0"/>
                <a:cs typeface="Arial" panose="020B0604020202020204" pitchFamily="34" charset="0"/>
              </a:rPr>
              <a:t>p </a:t>
            </a:r>
            <a:r>
              <a:rPr lang="en-US" sz="3200" dirty="0">
                <a:latin typeface="Arial" panose="020B0604020202020204" pitchFamily="34" charset="0"/>
                <a:cs typeface="Arial" panose="020B0604020202020204" pitchFamily="34" charset="0"/>
              </a:rPr>
              <a:t>&lt; .01).</a:t>
            </a:r>
          </a:p>
          <a:p>
            <a:pPr marL="457200" indent="-457200">
              <a:spcBef>
                <a:spcPts val="900"/>
              </a:spcBef>
              <a:buFont typeface="Arial" panose="020B0604020202020204" pitchFamily="34" charset="0"/>
              <a:buChar char="•"/>
            </a:pPr>
            <a:r>
              <a:rPr lang="en-US" sz="3200" dirty="0">
                <a:latin typeface="Arial" panose="020B0604020202020204" pitchFamily="34" charset="0"/>
                <a:cs typeface="Arial" panose="020B0604020202020204" pitchFamily="34" charset="0"/>
              </a:rPr>
              <a:t>There was a significant main effect of task, such that targets used more unmitigated negative assertive language in the game task than in the free play task (</a:t>
            </a:r>
            <a:r>
              <a:rPr lang="en-US" sz="3200" i="1" dirty="0">
                <a:latin typeface="Arial" panose="020B0604020202020204" pitchFamily="34" charset="0"/>
                <a:cs typeface="Arial" panose="020B0604020202020204" pitchFamily="34" charset="0"/>
              </a:rPr>
              <a:t>F </a:t>
            </a:r>
            <a:r>
              <a:rPr lang="en-US" sz="3200" dirty="0">
                <a:latin typeface="Arial" panose="020B0604020202020204" pitchFamily="34" charset="0"/>
                <a:cs typeface="Arial" panose="020B0604020202020204" pitchFamily="34" charset="0"/>
              </a:rPr>
              <a:t>= 5.87, </a:t>
            </a:r>
            <a:r>
              <a:rPr lang="en-US" sz="3200" i="1" dirty="0">
                <a:latin typeface="Arial" panose="020B0604020202020204" pitchFamily="34" charset="0"/>
                <a:cs typeface="Arial" panose="020B0604020202020204" pitchFamily="34" charset="0"/>
              </a:rPr>
              <a:t>p </a:t>
            </a:r>
            <a:r>
              <a:rPr lang="en-US" sz="3200" dirty="0">
                <a:latin typeface="Arial" panose="020B0604020202020204" pitchFamily="34" charset="0"/>
                <a:cs typeface="Arial" panose="020B0604020202020204" pitchFamily="34" charset="0"/>
              </a:rPr>
              <a:t>= .021).</a:t>
            </a:r>
          </a:p>
          <a:p>
            <a:pPr marL="457200" indent="-457200">
              <a:spcBef>
                <a:spcPts val="900"/>
              </a:spcBef>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a:p>
            <a:pPr>
              <a:spcBef>
                <a:spcPts val="900"/>
              </a:spcBef>
            </a:pPr>
            <a:r>
              <a:rPr lang="en-US" sz="3200" b="1" i="1" dirty="0">
                <a:latin typeface="Arial" panose="020B0604020202020204" pitchFamily="34" charset="0"/>
                <a:cs typeface="Arial" panose="020B0604020202020204" pitchFamily="34" charset="0"/>
              </a:rPr>
              <a:t>Affiliative Language Use (Figure 3)</a:t>
            </a:r>
          </a:p>
          <a:p>
            <a:pPr>
              <a:spcBef>
                <a:spcPts val="900"/>
              </a:spcBef>
            </a:pPr>
            <a:r>
              <a:rPr lang="en-US" sz="3200" i="1" dirty="0">
                <a:latin typeface="Arial" panose="020B0604020202020204" pitchFamily="34" charset="0"/>
                <a:cs typeface="Arial" panose="020B0604020202020204" pitchFamily="34" charset="0"/>
              </a:rPr>
              <a:t>Mitigated Affiliative</a:t>
            </a:r>
          </a:p>
          <a:p>
            <a:pPr marL="457200" indent="-457200">
              <a:spcBef>
                <a:spcPts val="900"/>
              </a:spcBef>
              <a:buFont typeface="Arial" panose="020B0604020202020204" pitchFamily="34" charset="0"/>
              <a:buChar char="•"/>
            </a:pPr>
            <a:r>
              <a:rPr lang="en-US" sz="3200" dirty="0">
                <a:latin typeface="Arial" panose="020B0604020202020204" pitchFamily="34" charset="0"/>
                <a:cs typeface="Arial" panose="020B0604020202020204" pitchFamily="34" charset="0"/>
              </a:rPr>
              <a:t>There was a significant main effect of partner, such that targets used more mitigated affiliative language with friends than with siblings (</a:t>
            </a:r>
            <a:r>
              <a:rPr lang="en-US" sz="3200" i="1" dirty="0">
                <a:latin typeface="Arial" panose="020B0604020202020204" pitchFamily="34" charset="0"/>
                <a:cs typeface="Arial" panose="020B0604020202020204" pitchFamily="34" charset="0"/>
              </a:rPr>
              <a:t>F </a:t>
            </a:r>
            <a:r>
              <a:rPr lang="en-US" sz="3200" dirty="0">
                <a:latin typeface="Arial" panose="020B0604020202020204" pitchFamily="34" charset="0"/>
                <a:cs typeface="Arial" panose="020B0604020202020204" pitchFamily="34" charset="0"/>
              </a:rPr>
              <a:t>= 28.98, </a:t>
            </a:r>
            <a:r>
              <a:rPr lang="en-US" sz="3200" i="1" dirty="0">
                <a:latin typeface="Arial" panose="020B0604020202020204" pitchFamily="34" charset="0"/>
                <a:cs typeface="Arial" panose="020B0604020202020204" pitchFamily="34" charset="0"/>
              </a:rPr>
              <a:t>p </a:t>
            </a:r>
            <a:r>
              <a:rPr lang="en-US" sz="3200" dirty="0">
                <a:latin typeface="Arial" panose="020B0604020202020204" pitchFamily="34" charset="0"/>
                <a:cs typeface="Arial" panose="020B0604020202020204" pitchFamily="34" charset="0"/>
              </a:rPr>
              <a:t>&lt; .001). </a:t>
            </a:r>
          </a:p>
          <a:p>
            <a:pPr marL="457200" indent="-457200">
              <a:spcBef>
                <a:spcPts val="900"/>
              </a:spcBef>
              <a:buFont typeface="Arial" panose="020B0604020202020204" pitchFamily="34" charset="0"/>
              <a:buChar char="•"/>
            </a:pPr>
            <a:r>
              <a:rPr lang="en-US" sz="3200" dirty="0">
                <a:latin typeface="Arial" panose="020B0604020202020204" pitchFamily="34" charset="0"/>
                <a:cs typeface="Arial" panose="020B0604020202020204" pitchFamily="34" charset="0"/>
              </a:rPr>
              <a:t>There was a significant main effect of gender, such that targets from an Older Female/Younger Male dyad used more mitigated affiliative language than targets from any other dyads (</a:t>
            </a:r>
            <a:r>
              <a:rPr lang="en-US" sz="3200" i="1" dirty="0">
                <a:latin typeface="Arial" panose="020B0604020202020204" pitchFamily="34" charset="0"/>
                <a:cs typeface="Arial" panose="020B0604020202020204" pitchFamily="34" charset="0"/>
              </a:rPr>
              <a:t>F </a:t>
            </a:r>
            <a:r>
              <a:rPr lang="en-US" sz="3200" dirty="0">
                <a:latin typeface="Arial" panose="020B0604020202020204" pitchFamily="34" charset="0"/>
                <a:cs typeface="Arial" panose="020B0604020202020204" pitchFamily="34" charset="0"/>
              </a:rPr>
              <a:t>= 4.95, </a:t>
            </a:r>
            <a:r>
              <a:rPr lang="en-US" sz="3200" i="1" dirty="0">
                <a:latin typeface="Arial" panose="020B0604020202020204" pitchFamily="34" charset="0"/>
                <a:cs typeface="Arial" panose="020B0604020202020204" pitchFamily="34" charset="0"/>
              </a:rPr>
              <a:t>p </a:t>
            </a:r>
            <a:r>
              <a:rPr lang="en-US" sz="3200" dirty="0">
                <a:latin typeface="Arial" panose="020B0604020202020204" pitchFamily="34" charset="0"/>
                <a:cs typeface="Arial" panose="020B0604020202020204" pitchFamily="34" charset="0"/>
              </a:rPr>
              <a:t>&lt; .01).</a:t>
            </a:r>
          </a:p>
          <a:p>
            <a:pPr>
              <a:spcBef>
                <a:spcPts val="900"/>
              </a:spcBef>
            </a:pPr>
            <a:r>
              <a:rPr lang="en-US" sz="3200" i="1" dirty="0">
                <a:latin typeface="Arial" panose="020B0604020202020204" pitchFamily="34" charset="0"/>
                <a:cs typeface="Arial" panose="020B0604020202020204" pitchFamily="34" charset="0"/>
              </a:rPr>
              <a:t>Unmitigated Affiliative</a:t>
            </a:r>
          </a:p>
          <a:p>
            <a:pPr marL="457200" indent="-457200">
              <a:spcBef>
                <a:spcPts val="900"/>
              </a:spcBef>
              <a:buFont typeface="Arial" panose="020B0604020202020204" pitchFamily="34" charset="0"/>
              <a:buChar char="•"/>
            </a:pPr>
            <a:r>
              <a:rPr lang="en-US" sz="3200" dirty="0">
                <a:latin typeface="Arial" panose="020B0604020202020204" pitchFamily="34" charset="0"/>
                <a:cs typeface="Arial" panose="020B0604020202020204" pitchFamily="34" charset="0"/>
              </a:rPr>
              <a:t>There was a significant main effect of partner, such that targets used more unmitigated affiliative language with friends than siblings (</a:t>
            </a:r>
            <a:r>
              <a:rPr lang="en-US" sz="3200" i="1" dirty="0">
                <a:latin typeface="Arial" panose="020B0604020202020204" pitchFamily="34" charset="0"/>
                <a:cs typeface="Arial" panose="020B0604020202020204" pitchFamily="34" charset="0"/>
              </a:rPr>
              <a:t>F </a:t>
            </a:r>
            <a:r>
              <a:rPr lang="en-US" sz="3200" dirty="0">
                <a:latin typeface="Arial" panose="020B0604020202020204" pitchFamily="34" charset="0"/>
                <a:cs typeface="Arial" panose="020B0604020202020204" pitchFamily="34" charset="0"/>
              </a:rPr>
              <a:t>= 5.13, </a:t>
            </a:r>
            <a:r>
              <a:rPr lang="en-US" sz="3200" i="1" dirty="0">
                <a:latin typeface="Arial" panose="020B0604020202020204" pitchFamily="34" charset="0"/>
                <a:cs typeface="Arial" panose="020B0604020202020204" pitchFamily="34" charset="0"/>
              </a:rPr>
              <a:t>p </a:t>
            </a:r>
            <a:r>
              <a:rPr lang="en-US" sz="3200" dirty="0">
                <a:latin typeface="Arial" panose="020B0604020202020204" pitchFamily="34" charset="0"/>
                <a:cs typeface="Arial" panose="020B0604020202020204" pitchFamily="34" charset="0"/>
              </a:rPr>
              <a:t>&lt; .05).</a:t>
            </a:r>
          </a:p>
          <a:p>
            <a:pPr marL="457200" indent="-457200">
              <a:spcBef>
                <a:spcPts val="900"/>
              </a:spcBef>
              <a:buFont typeface="Arial" panose="020B0604020202020204" pitchFamily="34" charset="0"/>
              <a:buChar char="•"/>
            </a:pPr>
            <a:r>
              <a:rPr lang="en-US" sz="3200" dirty="0">
                <a:latin typeface="Arial" panose="020B0604020202020204" pitchFamily="34" charset="0"/>
                <a:cs typeface="Arial" panose="020B0604020202020204" pitchFamily="34" charset="0"/>
              </a:rPr>
              <a:t>There was a significant main effect of task, such that targets used more unmitigated affiliative language in the free play task than in the game task (</a:t>
            </a:r>
            <a:r>
              <a:rPr lang="en-US" sz="3200" i="1" dirty="0">
                <a:latin typeface="Arial" panose="020B0604020202020204" pitchFamily="34" charset="0"/>
                <a:cs typeface="Arial" panose="020B0604020202020204" pitchFamily="34" charset="0"/>
              </a:rPr>
              <a:t>F </a:t>
            </a:r>
            <a:r>
              <a:rPr lang="en-US" sz="3200" dirty="0">
                <a:latin typeface="Arial" panose="020B0604020202020204" pitchFamily="34" charset="0"/>
                <a:cs typeface="Arial" panose="020B0604020202020204" pitchFamily="34" charset="0"/>
              </a:rPr>
              <a:t>= 14.03, </a:t>
            </a:r>
            <a:r>
              <a:rPr lang="en-US" sz="3200" i="1" dirty="0">
                <a:latin typeface="Arial" panose="020B0604020202020204" pitchFamily="34" charset="0"/>
                <a:cs typeface="Arial" panose="020B0604020202020204" pitchFamily="34" charset="0"/>
              </a:rPr>
              <a:t>p </a:t>
            </a:r>
            <a:r>
              <a:rPr lang="en-US" sz="3200" dirty="0">
                <a:latin typeface="Arial" panose="020B0604020202020204" pitchFamily="34" charset="0"/>
                <a:cs typeface="Arial" panose="020B0604020202020204" pitchFamily="34" charset="0"/>
              </a:rPr>
              <a:t>&lt; .01).</a:t>
            </a:r>
          </a:p>
          <a:p>
            <a:pPr marL="457200" indent="-457200">
              <a:spcBef>
                <a:spcPts val="900"/>
              </a:spcBef>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p:txBody>
      </p:sp>
      <p:pic>
        <p:nvPicPr>
          <p:cNvPr id="21" name="Picture 2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6405800" y="438150"/>
            <a:ext cx="4385469" cy="4210050"/>
          </a:xfrm>
          <a:prstGeom prst="rect">
            <a:avLst/>
          </a:prstGeom>
          <a:solidFill>
            <a:schemeClr val="bg1"/>
          </a:solidFill>
          <a:ln w="9525">
            <a:noFill/>
            <a:miter lim="800000"/>
            <a:headEnd/>
            <a:tailEnd/>
          </a:ln>
        </p:spPr>
      </p:pic>
      <p:pic>
        <p:nvPicPr>
          <p:cNvPr id="14345" name="Picture 2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28600" y="438150"/>
            <a:ext cx="4385469" cy="4210050"/>
          </a:xfrm>
          <a:prstGeom prst="rect">
            <a:avLst/>
          </a:prstGeom>
          <a:solidFill>
            <a:schemeClr val="bg1"/>
          </a:solidFill>
          <a:ln w="9525">
            <a:noFill/>
            <a:miter lim="800000"/>
            <a:headEnd/>
            <a:tailEnd/>
          </a:ln>
        </p:spPr>
      </p:pic>
      <p:graphicFrame>
        <p:nvGraphicFramePr>
          <p:cNvPr id="19" name="Chart 18"/>
          <p:cNvGraphicFramePr>
            <a:graphicFrameLocks/>
          </p:cNvGraphicFramePr>
          <p:nvPr>
            <p:extLst>
              <p:ext uri="{D42A27DB-BD31-4B8C-83A1-F6EECF244321}">
                <p14:modId xmlns:p14="http://schemas.microsoft.com/office/powerpoint/2010/main" val="1743888661"/>
              </p:ext>
            </p:extLst>
          </p:nvPr>
        </p:nvGraphicFramePr>
        <p:xfrm>
          <a:off x="18659645" y="6174135"/>
          <a:ext cx="13837964" cy="64904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0" name="Chart 19"/>
          <p:cNvGraphicFramePr>
            <a:graphicFrameLocks/>
          </p:cNvGraphicFramePr>
          <p:nvPr>
            <p:extLst>
              <p:ext uri="{D42A27DB-BD31-4B8C-83A1-F6EECF244321}">
                <p14:modId xmlns:p14="http://schemas.microsoft.com/office/powerpoint/2010/main" val="2681236737"/>
              </p:ext>
            </p:extLst>
          </p:nvPr>
        </p:nvGraphicFramePr>
        <p:xfrm>
          <a:off x="18657642" y="23365663"/>
          <a:ext cx="13839967" cy="6673210"/>
        </p:xfrm>
        <a:graphic>
          <a:graphicData uri="http://schemas.openxmlformats.org/drawingml/2006/chart">
            <c:chart xmlns:c="http://schemas.openxmlformats.org/drawingml/2006/chart" xmlns:r="http://schemas.openxmlformats.org/officeDocument/2006/relationships" r:id="rId6"/>
          </a:graphicData>
        </a:graphic>
      </p:graphicFrame>
      <p:sp>
        <p:nvSpPr>
          <p:cNvPr id="2" name="TextBox 1"/>
          <p:cNvSpPr txBox="1"/>
          <p:nvPr/>
        </p:nvSpPr>
        <p:spPr>
          <a:xfrm>
            <a:off x="20675463" y="32489983"/>
            <a:ext cx="8839200" cy="2800767"/>
          </a:xfrm>
          <a:prstGeom prst="rect">
            <a:avLst/>
          </a:prstGeom>
          <a:noFill/>
        </p:spPr>
        <p:txBody>
          <a:bodyPr wrap="square" rtlCol="0">
            <a:spAutoFit/>
          </a:bodyPr>
          <a:lstStyle/>
          <a:p>
            <a:pPr algn="ctr"/>
            <a:r>
              <a:rPr lang="en-US" sz="3600" b="1" u="sng" dirty="0"/>
              <a:t>Acknowledgments</a:t>
            </a:r>
            <a:endParaRPr lang="en-US" sz="2800" dirty="0"/>
          </a:p>
          <a:p>
            <a:pPr algn="ctr"/>
            <a:endParaRPr lang="en-US" sz="2800" dirty="0"/>
          </a:p>
          <a:p>
            <a:pPr algn="ctr"/>
            <a:r>
              <a:rPr lang="en-US" sz="2800" dirty="0"/>
              <a:t>We would like to thank Dr. </a:t>
            </a:r>
            <a:r>
              <a:rPr lang="en-US" sz="2800" dirty="0" err="1"/>
              <a:t>Ganie</a:t>
            </a:r>
            <a:r>
              <a:rPr lang="en-US" sz="2800" dirty="0"/>
              <a:t> </a:t>
            </a:r>
            <a:r>
              <a:rPr lang="en-US" sz="2800" dirty="0" err="1"/>
              <a:t>DeHart</a:t>
            </a:r>
            <a:r>
              <a:rPr lang="en-US" sz="2800" dirty="0"/>
              <a:t> for making this opportunity possible and for all of her guidance during the course of this study. Support for data collection was provided by the </a:t>
            </a:r>
            <a:r>
              <a:rPr lang="en-US" sz="2800" dirty="0" err="1"/>
              <a:t>Geneseo</a:t>
            </a:r>
            <a:r>
              <a:rPr lang="en-US" sz="2800" dirty="0"/>
              <a:t> Foundation. </a:t>
            </a:r>
            <a:endParaRPr lang="en-US" sz="3600" dirty="0"/>
          </a:p>
        </p:txBody>
      </p:sp>
      <p:graphicFrame>
        <p:nvGraphicFramePr>
          <p:cNvPr id="22" name="Chart 21"/>
          <p:cNvGraphicFramePr>
            <a:graphicFrameLocks/>
          </p:cNvGraphicFramePr>
          <p:nvPr>
            <p:extLst>
              <p:ext uri="{D42A27DB-BD31-4B8C-83A1-F6EECF244321}">
                <p14:modId xmlns:p14="http://schemas.microsoft.com/office/powerpoint/2010/main" val="3222316512"/>
              </p:ext>
            </p:extLst>
          </p:nvPr>
        </p:nvGraphicFramePr>
        <p:xfrm>
          <a:off x="18685041" y="14643366"/>
          <a:ext cx="13812568" cy="6529459"/>
        </p:xfrm>
        <a:graphic>
          <a:graphicData uri="http://schemas.openxmlformats.org/drawingml/2006/chart">
            <c:chart xmlns:c="http://schemas.openxmlformats.org/drawingml/2006/chart" xmlns:r="http://schemas.openxmlformats.org/officeDocument/2006/relationships" r:id="rId7"/>
          </a:graphicData>
        </a:graphic>
      </p:graphicFrame>
      <p:sp>
        <p:nvSpPr>
          <p:cNvPr id="27" name="Text Box 7"/>
          <p:cNvSpPr txBox="1">
            <a:spLocks noChangeArrowheads="1"/>
          </p:cNvSpPr>
          <p:nvPr/>
        </p:nvSpPr>
        <p:spPr bwMode="auto">
          <a:xfrm>
            <a:off x="897872" y="5715000"/>
            <a:ext cx="15789928" cy="1862048"/>
          </a:xfrm>
          <a:prstGeom prst="rect">
            <a:avLst/>
          </a:prstGeom>
          <a:solidFill>
            <a:schemeClr val="accent2"/>
          </a:solidFill>
          <a:ln w="9525">
            <a:solidFill>
              <a:schemeClr val="tx1"/>
            </a:solidFill>
            <a:miter lim="800000"/>
            <a:headEnd/>
            <a:tailEnd/>
          </a:ln>
        </p:spPr>
        <p:txBody>
          <a:bodyPr wrap="square">
            <a:spAutoFit/>
          </a:bodyPr>
          <a:lstStyle/>
          <a:p>
            <a:pPr algn="ctr" defTabSz="4806950">
              <a:spcBef>
                <a:spcPct val="50000"/>
              </a:spcBef>
            </a:pPr>
            <a:r>
              <a:rPr lang="en-US" sz="4600" b="1">
                <a:solidFill>
                  <a:schemeClr val="bg1"/>
                </a:solidFill>
              </a:rPr>
              <a:t>ABSTRACT</a:t>
            </a:r>
            <a:endParaRPr lang="en-US" sz="4600" b="1" dirty="0">
              <a:solidFill>
                <a:schemeClr val="bg1"/>
              </a:solidFill>
            </a:endParaRPr>
          </a:p>
          <a:p>
            <a:pPr algn="ctr" defTabSz="4806950">
              <a:spcBef>
                <a:spcPct val="50000"/>
              </a:spcBef>
            </a:pPr>
            <a:endParaRPr lang="en-US" sz="4600" b="1" dirty="0">
              <a:solidFill>
                <a:srgbClr val="FFFF00"/>
              </a:solidFill>
            </a:endParaRPr>
          </a:p>
        </p:txBody>
      </p:sp>
      <p:sp>
        <p:nvSpPr>
          <p:cNvPr id="3" name="TextBox 2"/>
          <p:cNvSpPr txBox="1"/>
          <p:nvPr/>
        </p:nvSpPr>
        <p:spPr>
          <a:xfrm>
            <a:off x="897872" y="6670289"/>
            <a:ext cx="15789928" cy="2062103"/>
          </a:xfrm>
          <a:prstGeom prst="rect">
            <a:avLst/>
          </a:prstGeom>
          <a:solidFill>
            <a:schemeClr val="bg1"/>
          </a:solidFill>
          <a:ln>
            <a:solidFill>
              <a:schemeClr val="tx1"/>
            </a:solidFill>
          </a:ln>
        </p:spPr>
        <p:txBody>
          <a:bodyPr wrap="square" rtlCol="0">
            <a:spAutoFit/>
          </a:bodyPr>
          <a:lstStyle/>
          <a:p>
            <a:r>
              <a:rPr lang="en-US" sz="3200" dirty="0"/>
              <a:t>As part of a longitudinal study, we examined 7-year- olds’ use of assertive and affiliative language with siblings and friends during free play and a board game. Contrary to past research, we found that task and interaction partner may </a:t>
            </a:r>
            <a:r>
              <a:rPr lang="en-US" sz="3200"/>
              <a:t>influence </a:t>
            </a:r>
            <a:br>
              <a:rPr lang="en-US" sz="3200"/>
            </a:br>
            <a:r>
              <a:rPr lang="en-US" sz="3200"/>
              <a:t>the </a:t>
            </a:r>
            <a:r>
              <a:rPr lang="en-US" sz="3200" dirty="0"/>
              <a:t>use of assertive and affiliative language more than gender does.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31050</TotalTime>
  <Words>1098</Words>
  <Application>Microsoft Office PowerPoint</Application>
  <PresentationFormat>Custom</PresentationFormat>
  <Paragraphs>77</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Wingdings</vt:lpstr>
      <vt:lpstr>Wingdings 3</vt:lpstr>
      <vt:lpstr>Ion Boardroom</vt:lpstr>
      <vt:lpstr>PowerPoint Presentation</vt:lpstr>
    </vt:vector>
  </TitlesOfParts>
  <Company>SUNY Geneseo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 Katz</dc:creator>
  <cp:lastModifiedBy>Austin Taylor</cp:lastModifiedBy>
  <cp:revision>1389</cp:revision>
  <dcterms:created xsi:type="dcterms:W3CDTF">2009-02-05T19:14:42Z</dcterms:created>
  <dcterms:modified xsi:type="dcterms:W3CDTF">2016-11-28T21:09:42Z</dcterms:modified>
</cp:coreProperties>
</file>