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7" r:id="rId2"/>
    <p:sldId id="261" r:id="rId3"/>
    <p:sldId id="258" r:id="rId4"/>
    <p:sldId id="267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7"/>
    <p:restoredTop sz="94620"/>
  </p:normalViewPr>
  <p:slideViewPr>
    <p:cSldViewPr snapToGrid="0" snapToObjects="1">
      <p:cViewPr varScale="1">
        <p:scale>
          <a:sx n="104" d="100"/>
          <a:sy n="104" d="100"/>
        </p:scale>
        <p:origin x="12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5735E6-DC9A-4F86-8A53-33F127B33212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226F539-7D1F-4666-9F1F-BC7C9EDF1B38}">
      <dgm:prSet phldrT="[Text]"/>
      <dgm:spPr/>
      <dgm:t>
        <a:bodyPr/>
        <a:lstStyle/>
        <a:p>
          <a:r>
            <a:rPr lang="en-US" dirty="0"/>
            <a:t>On-going Leadership Development Training &amp; Activities</a:t>
          </a:r>
        </a:p>
      </dgm:t>
    </dgm:pt>
    <dgm:pt modelId="{E3D6BB7F-A7FC-4EE7-BCC8-4A804B91481E}" type="parTrans" cxnId="{2F223A4A-94AF-4475-959A-B3CAD7967E00}">
      <dgm:prSet/>
      <dgm:spPr/>
      <dgm:t>
        <a:bodyPr/>
        <a:lstStyle/>
        <a:p>
          <a:endParaRPr lang="en-US"/>
        </a:p>
      </dgm:t>
    </dgm:pt>
    <dgm:pt modelId="{F891EC4D-5A6C-4CA5-87BA-A814592AADC7}" type="sibTrans" cxnId="{2F223A4A-94AF-4475-959A-B3CAD7967E00}">
      <dgm:prSet/>
      <dgm:spPr/>
      <dgm:t>
        <a:bodyPr/>
        <a:lstStyle/>
        <a:p>
          <a:endParaRPr lang="en-US"/>
        </a:p>
      </dgm:t>
    </dgm:pt>
    <dgm:pt modelId="{BACCC788-EF13-45A7-80F6-28DB14B0727C}">
      <dgm:prSet phldrT="[Text]"/>
      <dgm:spPr/>
      <dgm:t>
        <a:bodyPr/>
        <a:lstStyle/>
        <a:p>
          <a:r>
            <a:rPr lang="en-US" dirty="0"/>
            <a:t>Competency Driven Training Modules</a:t>
          </a:r>
        </a:p>
      </dgm:t>
    </dgm:pt>
    <dgm:pt modelId="{A2D43D6D-A73B-4C38-AF06-17D5640EE6EB}" type="parTrans" cxnId="{36B222D6-3C7D-48CD-8561-18C506A5F3D7}">
      <dgm:prSet/>
      <dgm:spPr/>
      <dgm:t>
        <a:bodyPr/>
        <a:lstStyle/>
        <a:p>
          <a:endParaRPr lang="en-US"/>
        </a:p>
      </dgm:t>
    </dgm:pt>
    <dgm:pt modelId="{AE8EC27B-5536-4E41-A54E-341F6106F53A}" type="sibTrans" cxnId="{36B222D6-3C7D-48CD-8561-18C506A5F3D7}">
      <dgm:prSet/>
      <dgm:spPr/>
      <dgm:t>
        <a:bodyPr/>
        <a:lstStyle/>
        <a:p>
          <a:endParaRPr lang="en-US"/>
        </a:p>
      </dgm:t>
    </dgm:pt>
    <dgm:pt modelId="{1086B343-8E1B-4F21-9355-D5332AA391DF}">
      <dgm:prSet phldrT="[Text]"/>
      <dgm:spPr/>
      <dgm:t>
        <a:bodyPr/>
        <a:lstStyle/>
        <a:p>
          <a:r>
            <a:rPr lang="en-US" dirty="0"/>
            <a:t>Small Group Coaching Sessions</a:t>
          </a:r>
        </a:p>
      </dgm:t>
    </dgm:pt>
    <dgm:pt modelId="{4BD62F51-53FA-41F9-821B-A671A1406105}" type="parTrans" cxnId="{90AC7BC6-D6FC-4E66-B546-2EC81DD40F9D}">
      <dgm:prSet/>
      <dgm:spPr/>
      <dgm:t>
        <a:bodyPr/>
        <a:lstStyle/>
        <a:p>
          <a:endParaRPr lang="en-US"/>
        </a:p>
      </dgm:t>
    </dgm:pt>
    <dgm:pt modelId="{FD9C9614-3E0E-4E08-BD16-69CDCFB16526}" type="sibTrans" cxnId="{90AC7BC6-D6FC-4E66-B546-2EC81DD40F9D}">
      <dgm:prSet/>
      <dgm:spPr/>
      <dgm:t>
        <a:bodyPr/>
        <a:lstStyle/>
        <a:p>
          <a:endParaRPr lang="en-US"/>
        </a:p>
      </dgm:t>
    </dgm:pt>
    <dgm:pt modelId="{1E2BAD83-FE6E-46E2-86F0-9CCF0C2D31E7}">
      <dgm:prSet phldrT="[Text]"/>
      <dgm:spPr/>
      <dgm:t>
        <a:bodyPr/>
        <a:lstStyle/>
        <a:p>
          <a:r>
            <a:rPr lang="en-US" dirty="0"/>
            <a:t>Team-based Projects &amp; Presentations</a:t>
          </a:r>
        </a:p>
      </dgm:t>
    </dgm:pt>
    <dgm:pt modelId="{4BE026A3-24EB-412D-842E-50DB0A681E9D}" type="parTrans" cxnId="{6835C432-ADF5-4794-B9C1-2AB282BBA843}">
      <dgm:prSet/>
      <dgm:spPr/>
      <dgm:t>
        <a:bodyPr/>
        <a:lstStyle/>
        <a:p>
          <a:endParaRPr lang="en-US"/>
        </a:p>
      </dgm:t>
    </dgm:pt>
    <dgm:pt modelId="{D51A9494-59B6-480D-ACAA-356356AEBAA9}" type="sibTrans" cxnId="{6835C432-ADF5-4794-B9C1-2AB282BBA843}">
      <dgm:prSet/>
      <dgm:spPr/>
      <dgm:t>
        <a:bodyPr/>
        <a:lstStyle/>
        <a:p>
          <a:endParaRPr lang="en-US"/>
        </a:p>
      </dgm:t>
    </dgm:pt>
    <dgm:pt modelId="{FE0B2C14-6328-4B68-B3E2-64E2C4248D56}">
      <dgm:prSet phldrT="[Text]" phldr="1"/>
      <dgm:spPr>
        <a:blipFill rotWithShape="0">
          <a:blip xmlns:r="http://schemas.openxmlformats.org/officeDocument/2006/relationships" r:embed="rId1"/>
          <a:srcRect/>
          <a:stretch>
            <a:fillRect t="-11000" b="-11000"/>
          </a:stretch>
        </a:blipFill>
      </dgm:spPr>
      <dgm:t>
        <a:bodyPr/>
        <a:lstStyle/>
        <a:p>
          <a:endParaRPr lang="en-US" dirty="0"/>
        </a:p>
      </dgm:t>
    </dgm:pt>
    <dgm:pt modelId="{2C7B3B74-35E3-4A8E-9A4E-760B2C72B03D}" type="sibTrans" cxnId="{9882E62F-36E0-4A0D-994E-CBFC9531ABAF}">
      <dgm:prSet/>
      <dgm:spPr/>
      <dgm:t>
        <a:bodyPr/>
        <a:lstStyle/>
        <a:p>
          <a:endParaRPr lang="en-US"/>
        </a:p>
      </dgm:t>
    </dgm:pt>
    <dgm:pt modelId="{138F9F01-AC74-4D03-801B-E331452DD955}" type="parTrans" cxnId="{9882E62F-36E0-4A0D-994E-CBFC9531ABAF}">
      <dgm:prSet/>
      <dgm:spPr/>
      <dgm:t>
        <a:bodyPr/>
        <a:lstStyle/>
        <a:p>
          <a:endParaRPr lang="en-US"/>
        </a:p>
      </dgm:t>
    </dgm:pt>
    <dgm:pt modelId="{E415FC38-B7A7-4AA1-A32F-EDAC3E95CF95}">
      <dgm:prSet phldrT="[Text]"/>
      <dgm:spPr/>
      <dgm:t>
        <a:bodyPr/>
        <a:lstStyle/>
        <a:p>
          <a:r>
            <a:rPr lang="en-US" dirty="0"/>
            <a:t>360 Degree Feedback for Development Plans</a:t>
          </a:r>
        </a:p>
      </dgm:t>
    </dgm:pt>
    <dgm:pt modelId="{25674246-6F21-4F37-86C1-F99939A06AD3}" type="parTrans" cxnId="{04DEC52E-39BA-443D-B8D8-48D89F5E2ADD}">
      <dgm:prSet/>
      <dgm:spPr/>
      <dgm:t>
        <a:bodyPr/>
        <a:lstStyle/>
        <a:p>
          <a:endParaRPr lang="en-US"/>
        </a:p>
      </dgm:t>
    </dgm:pt>
    <dgm:pt modelId="{A71E24FE-12A3-4A4F-9C22-B0A843A2F34C}" type="sibTrans" cxnId="{04DEC52E-39BA-443D-B8D8-48D89F5E2ADD}">
      <dgm:prSet/>
      <dgm:spPr/>
      <dgm:t>
        <a:bodyPr/>
        <a:lstStyle/>
        <a:p>
          <a:endParaRPr lang="en-US"/>
        </a:p>
      </dgm:t>
    </dgm:pt>
    <dgm:pt modelId="{DC43094C-A55D-46E5-9C1C-000E414FED29}">
      <dgm:prSet phldrT="[Text]"/>
      <dgm:spPr/>
      <dgm:t>
        <a:bodyPr/>
        <a:lstStyle/>
        <a:p>
          <a:r>
            <a:rPr lang="en-US" dirty="0"/>
            <a:t>Cross Cohort Mentoring</a:t>
          </a:r>
        </a:p>
      </dgm:t>
    </dgm:pt>
    <dgm:pt modelId="{C5DA49A6-DB9F-45FF-BC6E-4447BA5C72BA}" type="parTrans" cxnId="{3614730C-CB2B-4C45-9281-1997293DA7D0}">
      <dgm:prSet/>
      <dgm:spPr/>
      <dgm:t>
        <a:bodyPr/>
        <a:lstStyle/>
        <a:p>
          <a:endParaRPr lang="en-US"/>
        </a:p>
      </dgm:t>
    </dgm:pt>
    <dgm:pt modelId="{EBE25EED-845D-450B-99CB-BF63AF9C8BAE}" type="sibTrans" cxnId="{3614730C-CB2B-4C45-9281-1997293DA7D0}">
      <dgm:prSet/>
      <dgm:spPr/>
      <dgm:t>
        <a:bodyPr/>
        <a:lstStyle/>
        <a:p>
          <a:endParaRPr lang="en-US"/>
        </a:p>
      </dgm:t>
    </dgm:pt>
    <dgm:pt modelId="{B754D589-2DC9-4139-827F-CA0938D227B1}" type="pres">
      <dgm:prSet presAssocID="{1C5735E6-DC9A-4F86-8A53-33F127B33212}" presName="composite" presStyleCnt="0">
        <dgm:presLayoutVars>
          <dgm:chMax val="1"/>
          <dgm:dir/>
          <dgm:resizeHandles val="exact"/>
        </dgm:presLayoutVars>
      </dgm:prSet>
      <dgm:spPr/>
    </dgm:pt>
    <dgm:pt modelId="{F3E22D10-ED4C-474A-B7E0-C748F65BDE4E}" type="pres">
      <dgm:prSet presAssocID="{1C5735E6-DC9A-4F86-8A53-33F127B33212}" presName="radial" presStyleCnt="0">
        <dgm:presLayoutVars>
          <dgm:animLvl val="ctr"/>
        </dgm:presLayoutVars>
      </dgm:prSet>
      <dgm:spPr/>
    </dgm:pt>
    <dgm:pt modelId="{92A556BE-A079-42A8-B060-8FB46E3D53BA}" type="pres">
      <dgm:prSet presAssocID="{FE0B2C14-6328-4B68-B3E2-64E2C4248D56}" presName="centerShape" presStyleLbl="vennNode1" presStyleIdx="0" presStyleCnt="7"/>
      <dgm:spPr/>
    </dgm:pt>
    <dgm:pt modelId="{0736A317-C769-4B2F-ACA7-1E9A1249276B}" type="pres">
      <dgm:prSet presAssocID="{4226F539-7D1F-4666-9F1F-BC7C9EDF1B38}" presName="node" presStyleLbl="vennNode1" presStyleIdx="1" presStyleCnt="7" custRadScaleRad="100027" custRadScaleInc="0">
        <dgm:presLayoutVars>
          <dgm:bulletEnabled val="1"/>
        </dgm:presLayoutVars>
      </dgm:prSet>
      <dgm:spPr/>
    </dgm:pt>
    <dgm:pt modelId="{1666EAC0-9BE5-4BAE-84B4-67B9EFB32A90}" type="pres">
      <dgm:prSet presAssocID="{BACCC788-EF13-45A7-80F6-28DB14B0727C}" presName="node" presStyleLbl="vennNode1" presStyleIdx="2" presStyleCnt="7">
        <dgm:presLayoutVars>
          <dgm:bulletEnabled val="1"/>
        </dgm:presLayoutVars>
      </dgm:prSet>
      <dgm:spPr/>
    </dgm:pt>
    <dgm:pt modelId="{F4F04B80-B358-4EEF-AF5E-03E47D8B05DC}" type="pres">
      <dgm:prSet presAssocID="{1086B343-8E1B-4F21-9355-D5332AA391DF}" presName="node" presStyleLbl="vennNode1" presStyleIdx="3" presStyleCnt="7">
        <dgm:presLayoutVars>
          <dgm:bulletEnabled val="1"/>
        </dgm:presLayoutVars>
      </dgm:prSet>
      <dgm:spPr/>
    </dgm:pt>
    <dgm:pt modelId="{AB528D27-ECCB-4DBD-8A9B-5292D2BD8C9E}" type="pres">
      <dgm:prSet presAssocID="{1E2BAD83-FE6E-46E2-86F0-9CCF0C2D31E7}" presName="node" presStyleLbl="vennNode1" presStyleIdx="4" presStyleCnt="7">
        <dgm:presLayoutVars>
          <dgm:bulletEnabled val="1"/>
        </dgm:presLayoutVars>
      </dgm:prSet>
      <dgm:spPr/>
    </dgm:pt>
    <dgm:pt modelId="{71FDAA2F-A75B-4A6C-B950-EC346733C498}" type="pres">
      <dgm:prSet presAssocID="{E415FC38-B7A7-4AA1-A32F-EDAC3E95CF95}" presName="node" presStyleLbl="vennNode1" presStyleIdx="5" presStyleCnt="7">
        <dgm:presLayoutVars>
          <dgm:bulletEnabled val="1"/>
        </dgm:presLayoutVars>
      </dgm:prSet>
      <dgm:spPr/>
    </dgm:pt>
    <dgm:pt modelId="{EB0A75AD-7A6A-4A7E-8C25-00B4E44C64C4}" type="pres">
      <dgm:prSet presAssocID="{DC43094C-A55D-46E5-9C1C-000E414FED29}" presName="node" presStyleLbl="vennNode1" presStyleIdx="6" presStyleCnt="7">
        <dgm:presLayoutVars>
          <dgm:bulletEnabled val="1"/>
        </dgm:presLayoutVars>
      </dgm:prSet>
      <dgm:spPr/>
    </dgm:pt>
  </dgm:ptLst>
  <dgm:cxnLst>
    <dgm:cxn modelId="{3614730C-CB2B-4C45-9281-1997293DA7D0}" srcId="{FE0B2C14-6328-4B68-B3E2-64E2C4248D56}" destId="{DC43094C-A55D-46E5-9C1C-000E414FED29}" srcOrd="5" destOrd="0" parTransId="{C5DA49A6-DB9F-45FF-BC6E-4447BA5C72BA}" sibTransId="{EBE25EED-845D-450B-99CB-BF63AF9C8BAE}"/>
    <dgm:cxn modelId="{C51ECB0D-0D17-42A6-9453-048B7D6F1AAB}" type="presOf" srcId="{E415FC38-B7A7-4AA1-A32F-EDAC3E95CF95}" destId="{71FDAA2F-A75B-4A6C-B950-EC346733C498}" srcOrd="0" destOrd="0" presId="urn:microsoft.com/office/officeart/2005/8/layout/radial3"/>
    <dgm:cxn modelId="{04DEC52E-39BA-443D-B8D8-48D89F5E2ADD}" srcId="{FE0B2C14-6328-4B68-B3E2-64E2C4248D56}" destId="{E415FC38-B7A7-4AA1-A32F-EDAC3E95CF95}" srcOrd="4" destOrd="0" parTransId="{25674246-6F21-4F37-86C1-F99939A06AD3}" sibTransId="{A71E24FE-12A3-4A4F-9C22-B0A843A2F34C}"/>
    <dgm:cxn modelId="{9882E62F-36E0-4A0D-994E-CBFC9531ABAF}" srcId="{1C5735E6-DC9A-4F86-8A53-33F127B33212}" destId="{FE0B2C14-6328-4B68-B3E2-64E2C4248D56}" srcOrd="0" destOrd="0" parTransId="{138F9F01-AC74-4D03-801B-E331452DD955}" sibTransId="{2C7B3B74-35E3-4A8E-9A4E-760B2C72B03D}"/>
    <dgm:cxn modelId="{66F45531-B660-48CB-A9D7-78C23ABAA0CA}" type="presOf" srcId="{FE0B2C14-6328-4B68-B3E2-64E2C4248D56}" destId="{92A556BE-A079-42A8-B060-8FB46E3D53BA}" srcOrd="0" destOrd="0" presId="urn:microsoft.com/office/officeart/2005/8/layout/radial3"/>
    <dgm:cxn modelId="{6835C432-ADF5-4794-B9C1-2AB282BBA843}" srcId="{FE0B2C14-6328-4B68-B3E2-64E2C4248D56}" destId="{1E2BAD83-FE6E-46E2-86F0-9CCF0C2D31E7}" srcOrd="3" destOrd="0" parTransId="{4BE026A3-24EB-412D-842E-50DB0A681E9D}" sibTransId="{D51A9494-59B6-480D-ACAA-356356AEBAA9}"/>
    <dgm:cxn modelId="{C0D87C5E-A120-4B4C-80FF-0CE5997C5160}" type="presOf" srcId="{BACCC788-EF13-45A7-80F6-28DB14B0727C}" destId="{1666EAC0-9BE5-4BAE-84B4-67B9EFB32A90}" srcOrd="0" destOrd="0" presId="urn:microsoft.com/office/officeart/2005/8/layout/radial3"/>
    <dgm:cxn modelId="{2F223A4A-94AF-4475-959A-B3CAD7967E00}" srcId="{FE0B2C14-6328-4B68-B3E2-64E2C4248D56}" destId="{4226F539-7D1F-4666-9F1F-BC7C9EDF1B38}" srcOrd="0" destOrd="0" parTransId="{E3D6BB7F-A7FC-4EE7-BCC8-4A804B91481E}" sibTransId="{F891EC4D-5A6C-4CA5-87BA-A814592AADC7}"/>
    <dgm:cxn modelId="{0C3CD44E-9AC5-4A43-A0B8-FABFCBB9C1FF}" type="presOf" srcId="{1C5735E6-DC9A-4F86-8A53-33F127B33212}" destId="{B754D589-2DC9-4139-827F-CA0938D227B1}" srcOrd="0" destOrd="0" presId="urn:microsoft.com/office/officeart/2005/8/layout/radial3"/>
    <dgm:cxn modelId="{CC210098-ABE9-4BC3-99E2-A39423730F92}" type="presOf" srcId="{DC43094C-A55D-46E5-9C1C-000E414FED29}" destId="{EB0A75AD-7A6A-4A7E-8C25-00B4E44C64C4}" srcOrd="0" destOrd="0" presId="urn:microsoft.com/office/officeart/2005/8/layout/radial3"/>
    <dgm:cxn modelId="{0A858BC4-A45B-410F-B13E-273E191C200E}" type="presOf" srcId="{1086B343-8E1B-4F21-9355-D5332AA391DF}" destId="{F4F04B80-B358-4EEF-AF5E-03E47D8B05DC}" srcOrd="0" destOrd="0" presId="urn:microsoft.com/office/officeart/2005/8/layout/radial3"/>
    <dgm:cxn modelId="{90AC7BC6-D6FC-4E66-B546-2EC81DD40F9D}" srcId="{FE0B2C14-6328-4B68-B3E2-64E2C4248D56}" destId="{1086B343-8E1B-4F21-9355-D5332AA391DF}" srcOrd="2" destOrd="0" parTransId="{4BD62F51-53FA-41F9-821B-A671A1406105}" sibTransId="{FD9C9614-3E0E-4E08-BD16-69CDCFB16526}"/>
    <dgm:cxn modelId="{24A2CCCD-7453-4B73-8031-BA14973E29A1}" type="presOf" srcId="{4226F539-7D1F-4666-9F1F-BC7C9EDF1B38}" destId="{0736A317-C769-4B2F-ACA7-1E9A1249276B}" srcOrd="0" destOrd="0" presId="urn:microsoft.com/office/officeart/2005/8/layout/radial3"/>
    <dgm:cxn modelId="{36B222D6-3C7D-48CD-8561-18C506A5F3D7}" srcId="{FE0B2C14-6328-4B68-B3E2-64E2C4248D56}" destId="{BACCC788-EF13-45A7-80F6-28DB14B0727C}" srcOrd="1" destOrd="0" parTransId="{A2D43D6D-A73B-4C38-AF06-17D5640EE6EB}" sibTransId="{AE8EC27B-5536-4E41-A54E-341F6106F53A}"/>
    <dgm:cxn modelId="{804C7DE0-5FA8-48B5-A820-468BC1CA7D69}" type="presOf" srcId="{1E2BAD83-FE6E-46E2-86F0-9CCF0C2D31E7}" destId="{AB528D27-ECCB-4DBD-8A9B-5292D2BD8C9E}" srcOrd="0" destOrd="0" presId="urn:microsoft.com/office/officeart/2005/8/layout/radial3"/>
    <dgm:cxn modelId="{44559450-95FA-4B7E-9575-39B61D9AD7F3}" type="presParOf" srcId="{B754D589-2DC9-4139-827F-CA0938D227B1}" destId="{F3E22D10-ED4C-474A-B7E0-C748F65BDE4E}" srcOrd="0" destOrd="0" presId="urn:microsoft.com/office/officeart/2005/8/layout/radial3"/>
    <dgm:cxn modelId="{543A06DC-FA50-467C-ADF7-3940F89F90D2}" type="presParOf" srcId="{F3E22D10-ED4C-474A-B7E0-C748F65BDE4E}" destId="{92A556BE-A079-42A8-B060-8FB46E3D53BA}" srcOrd="0" destOrd="0" presId="urn:microsoft.com/office/officeart/2005/8/layout/radial3"/>
    <dgm:cxn modelId="{539B87A0-7B2E-4D7C-B972-962D85AA2218}" type="presParOf" srcId="{F3E22D10-ED4C-474A-B7E0-C748F65BDE4E}" destId="{0736A317-C769-4B2F-ACA7-1E9A1249276B}" srcOrd="1" destOrd="0" presId="urn:microsoft.com/office/officeart/2005/8/layout/radial3"/>
    <dgm:cxn modelId="{BFB18142-85A3-4F3D-886E-CE7F42EFBA5D}" type="presParOf" srcId="{F3E22D10-ED4C-474A-B7E0-C748F65BDE4E}" destId="{1666EAC0-9BE5-4BAE-84B4-67B9EFB32A90}" srcOrd="2" destOrd="0" presId="urn:microsoft.com/office/officeart/2005/8/layout/radial3"/>
    <dgm:cxn modelId="{1D8C159A-6709-472C-A1B4-A42BC8946433}" type="presParOf" srcId="{F3E22D10-ED4C-474A-B7E0-C748F65BDE4E}" destId="{F4F04B80-B358-4EEF-AF5E-03E47D8B05DC}" srcOrd="3" destOrd="0" presId="urn:microsoft.com/office/officeart/2005/8/layout/radial3"/>
    <dgm:cxn modelId="{D83B2606-9692-4E03-9443-0469BF14CDC0}" type="presParOf" srcId="{F3E22D10-ED4C-474A-B7E0-C748F65BDE4E}" destId="{AB528D27-ECCB-4DBD-8A9B-5292D2BD8C9E}" srcOrd="4" destOrd="0" presId="urn:microsoft.com/office/officeart/2005/8/layout/radial3"/>
    <dgm:cxn modelId="{521F7ACD-F1EB-467F-9DA2-B4977BAEFA9C}" type="presParOf" srcId="{F3E22D10-ED4C-474A-B7E0-C748F65BDE4E}" destId="{71FDAA2F-A75B-4A6C-B950-EC346733C498}" srcOrd="5" destOrd="0" presId="urn:microsoft.com/office/officeart/2005/8/layout/radial3"/>
    <dgm:cxn modelId="{52C56070-5CF0-437A-A89A-54D4BF683C06}" type="presParOf" srcId="{F3E22D10-ED4C-474A-B7E0-C748F65BDE4E}" destId="{EB0A75AD-7A6A-4A7E-8C25-00B4E44C64C4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A556BE-A079-42A8-B060-8FB46E3D53BA}">
      <dsp:nvSpPr>
        <dsp:cNvPr id="0" name=""/>
        <dsp:cNvSpPr/>
      </dsp:nvSpPr>
      <dsp:spPr>
        <a:xfrm>
          <a:off x="1880249" y="937489"/>
          <a:ext cx="2335501" cy="2335501"/>
        </a:xfrm>
        <a:prstGeom prst="ellipse">
          <a:avLst/>
        </a:prstGeom>
        <a:blipFill rotWithShape="0">
          <a:blip xmlns:r="http://schemas.openxmlformats.org/officeDocument/2006/relationships" r:embed="rId1"/>
          <a:srcRect/>
          <a:stretch>
            <a:fillRect t="-11000" b="-11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6040" tIns="66040" rIns="66040" bIns="6604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200" kern="1200" dirty="0"/>
        </a:p>
      </dsp:txBody>
      <dsp:txXfrm>
        <a:off x="2222275" y="1279515"/>
        <a:ext cx="1651449" cy="1651449"/>
      </dsp:txXfrm>
    </dsp:sp>
    <dsp:sp modelId="{0736A317-C769-4B2F-ACA7-1E9A1249276B}">
      <dsp:nvSpPr>
        <dsp:cNvPr id="0" name=""/>
        <dsp:cNvSpPr/>
      </dsp:nvSpPr>
      <dsp:spPr>
        <a:xfrm>
          <a:off x="2464124" y="6"/>
          <a:ext cx="1167750" cy="1167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On-going Leadership Development Training &amp; Activities</a:t>
          </a:r>
        </a:p>
      </dsp:txBody>
      <dsp:txXfrm>
        <a:off x="2635137" y="171019"/>
        <a:ext cx="825724" cy="825724"/>
      </dsp:txXfrm>
    </dsp:sp>
    <dsp:sp modelId="{1666EAC0-9BE5-4BAE-84B4-67B9EFB32A90}">
      <dsp:nvSpPr>
        <dsp:cNvPr id="0" name=""/>
        <dsp:cNvSpPr/>
      </dsp:nvSpPr>
      <dsp:spPr>
        <a:xfrm>
          <a:off x="3781304" y="760891"/>
          <a:ext cx="1167750" cy="1167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Competency Driven Training Modules</a:t>
          </a:r>
        </a:p>
      </dsp:txBody>
      <dsp:txXfrm>
        <a:off x="3952317" y="931904"/>
        <a:ext cx="825724" cy="825724"/>
      </dsp:txXfrm>
    </dsp:sp>
    <dsp:sp modelId="{F4F04B80-B358-4EEF-AF5E-03E47D8B05DC}">
      <dsp:nvSpPr>
        <dsp:cNvPr id="0" name=""/>
        <dsp:cNvSpPr/>
      </dsp:nvSpPr>
      <dsp:spPr>
        <a:xfrm>
          <a:off x="3781304" y="2281839"/>
          <a:ext cx="1167750" cy="1167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Small Group Coaching Sessions</a:t>
          </a:r>
        </a:p>
      </dsp:txBody>
      <dsp:txXfrm>
        <a:off x="3952317" y="2452852"/>
        <a:ext cx="825724" cy="825724"/>
      </dsp:txXfrm>
    </dsp:sp>
    <dsp:sp modelId="{AB528D27-ECCB-4DBD-8A9B-5292D2BD8C9E}">
      <dsp:nvSpPr>
        <dsp:cNvPr id="0" name=""/>
        <dsp:cNvSpPr/>
      </dsp:nvSpPr>
      <dsp:spPr>
        <a:xfrm>
          <a:off x="2464124" y="3042313"/>
          <a:ext cx="1167750" cy="1167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Team-based Projects &amp; Presentations</a:t>
          </a:r>
        </a:p>
      </dsp:txBody>
      <dsp:txXfrm>
        <a:off x="2635137" y="3213326"/>
        <a:ext cx="825724" cy="825724"/>
      </dsp:txXfrm>
    </dsp:sp>
    <dsp:sp modelId="{71FDAA2F-A75B-4A6C-B950-EC346733C498}">
      <dsp:nvSpPr>
        <dsp:cNvPr id="0" name=""/>
        <dsp:cNvSpPr/>
      </dsp:nvSpPr>
      <dsp:spPr>
        <a:xfrm>
          <a:off x="1146944" y="2281839"/>
          <a:ext cx="1167750" cy="1167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360 Degree Feedback for Development Plans</a:t>
          </a:r>
        </a:p>
      </dsp:txBody>
      <dsp:txXfrm>
        <a:off x="1317957" y="2452852"/>
        <a:ext cx="825724" cy="825724"/>
      </dsp:txXfrm>
    </dsp:sp>
    <dsp:sp modelId="{EB0A75AD-7A6A-4A7E-8C25-00B4E44C64C4}">
      <dsp:nvSpPr>
        <dsp:cNvPr id="0" name=""/>
        <dsp:cNvSpPr/>
      </dsp:nvSpPr>
      <dsp:spPr>
        <a:xfrm>
          <a:off x="1146944" y="760891"/>
          <a:ext cx="1167750" cy="116775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Cross Cohort Mentoring</a:t>
          </a:r>
        </a:p>
      </dsp:txBody>
      <dsp:txXfrm>
        <a:off x="1317957" y="931904"/>
        <a:ext cx="825724" cy="825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896627-5555-4B59-BAA8-B90F81B17A5E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C3D7316-B470-4C31-B3B1-7909C72A5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04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D7316-B470-4C31-B3B1-7909C72A57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02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D7316-B470-4C31-B3B1-7909C72A57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212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3D7316-B470-4C31-B3B1-7909C72A57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700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1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83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08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8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861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53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2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05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922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897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975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18ADE-725E-2242-8C9B-70CFF8785568}" type="datetimeFigureOut">
              <a:rPr lang="en-US" smtClean="0"/>
              <a:t>3/6/2023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771E2E-37ED-9440-A1C9-D3D848CE7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019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9D8DF4C-108E-1E4A-9D67-7DD4A986CF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72299" y="308892"/>
            <a:ext cx="4399402" cy="5384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880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942A87C-4A70-4E97-8E69-F51D2674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i="0" dirty="0">
                <a:effectLst/>
                <a:latin typeface="Arial" panose="020B0604020202020204" pitchFamily="34" charset="0"/>
              </a:rPr>
              <a:t>Geneseo Leadership Journey: Lean into your future</a:t>
            </a:r>
            <a:br>
              <a:rPr lang="en-US" sz="2400" b="1" i="0" dirty="0">
                <a:effectLst/>
                <a:latin typeface="Arial" panose="020B0604020202020204" pitchFamily="34" charset="0"/>
              </a:rPr>
            </a:br>
            <a:r>
              <a:rPr lang="en-US" sz="2400" b="1" i="0" dirty="0">
                <a:effectLst/>
                <a:latin typeface="Arial" panose="020B0604020202020204" pitchFamily="34" charset="0"/>
              </a:rPr>
              <a:t>Model and Framework</a:t>
            </a:r>
            <a:endParaRPr lang="en-US" sz="2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E9256DC-5C34-4E10-B6A9-A87B2BE191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200" y="1574341"/>
            <a:ext cx="8940800" cy="4211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419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AB88A-7C67-4291-B3E9-DD7679C59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Geneseo Leadership Journey</a:t>
            </a:r>
            <a:br>
              <a:rPr lang="en-US" dirty="0"/>
            </a:br>
            <a:r>
              <a:rPr lang="en-US" dirty="0"/>
              <a:t>Program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2AB44-C415-4C6A-83D6-F186372C7A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A78DE1A-224E-45C1-9AC1-7045FD729A8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7724938"/>
              </p:ext>
            </p:extLst>
          </p:nvPr>
        </p:nvGraphicFramePr>
        <p:xfrm>
          <a:off x="1459345" y="1690689"/>
          <a:ext cx="6096000" cy="4210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03391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7271B0-597D-4855-B807-159328CC3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i="0" dirty="0">
                <a:effectLst/>
                <a:latin typeface="Arial" panose="020B0604020202020204" pitchFamily="34" charset="0"/>
              </a:rPr>
              <a:t>Geneseo Leadership Journey: Lean into your future</a:t>
            </a:r>
            <a:br>
              <a:rPr lang="en-US" sz="2400" b="1" i="0" dirty="0">
                <a:effectLst/>
                <a:latin typeface="Arial" panose="020B0604020202020204" pitchFamily="34" charset="0"/>
              </a:rPr>
            </a:br>
            <a:r>
              <a:rPr lang="en-US" sz="2400" b="1" i="0" dirty="0">
                <a:effectLst/>
                <a:latin typeface="Arial" panose="020B0604020202020204" pitchFamily="34" charset="0"/>
              </a:rPr>
              <a:t>Model and Framework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E0A30-86D6-4E65-97D5-C4489AC5C8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5"/>
                </a:solidFill>
              </a:rPr>
              <a:t>Phase 1</a:t>
            </a:r>
            <a:r>
              <a:rPr lang="en-US" dirty="0"/>
              <a:t>: classroom programs, coaching sessions, team project/presentation, and time with mentors</a:t>
            </a:r>
          </a:p>
          <a:p>
            <a:r>
              <a:rPr lang="en-US" i="1" dirty="0">
                <a:solidFill>
                  <a:schemeClr val="accent5"/>
                </a:solidFill>
              </a:rPr>
              <a:t>Phase 2</a:t>
            </a:r>
            <a:r>
              <a:rPr lang="en-US" dirty="0"/>
              <a:t>: classroom programs, increased coaching sessions, day in the life activity, time with mentees</a:t>
            </a:r>
          </a:p>
          <a:p>
            <a:r>
              <a:rPr lang="en-US" i="1" dirty="0">
                <a:solidFill>
                  <a:schemeClr val="accent5"/>
                </a:solidFill>
              </a:rPr>
              <a:t>Phase 3</a:t>
            </a:r>
            <a:r>
              <a:rPr lang="en-US" dirty="0"/>
              <a:t>: 360 degree assessment, learning plans, time with mentees/mentors, classroom programs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641C65-AF6D-44D5-8F48-46B509EB7509}"/>
              </a:ext>
            </a:extLst>
          </p:cNvPr>
          <p:cNvSpPr txBox="1"/>
          <p:nvPr/>
        </p:nvSpPr>
        <p:spPr>
          <a:xfrm>
            <a:off x="0" y="4895273"/>
            <a:ext cx="62160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i="1" dirty="0"/>
              <a:t>This is a journey, not a destination!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29CA097-CE91-4C57-A599-17DC294EA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752" y="4543623"/>
            <a:ext cx="2655022" cy="1768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3487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418</TotalTime>
  <Words>124</Words>
  <Application>Microsoft Office PowerPoint</Application>
  <PresentationFormat>On-screen Show (4:3)</PresentationFormat>
  <Paragraphs>16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Geneseo Leadership Journey: Lean into your future Model and Framework</vt:lpstr>
      <vt:lpstr>Geneseo Leadership Journey Program Elements</vt:lpstr>
      <vt:lpstr>Geneseo Leadership Journey: Lean into your future Model and Framework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Julie Briggs</cp:lastModifiedBy>
  <cp:revision>32</cp:revision>
  <cp:lastPrinted>2022-02-11T17:38:26Z</cp:lastPrinted>
  <dcterms:created xsi:type="dcterms:W3CDTF">2021-10-05T17:06:02Z</dcterms:created>
  <dcterms:modified xsi:type="dcterms:W3CDTF">2023-03-06T20:31:36Z</dcterms:modified>
</cp:coreProperties>
</file>