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37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D0A7FE-11D5-154B-A2CC-AF8558C027AE}" v="4" dt="2025-03-05T16:20:54.6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26"/>
  </p:normalViewPr>
  <p:slideViewPr>
    <p:cSldViewPr snapToGrid="0">
      <p:cViewPr varScale="1">
        <p:scale>
          <a:sx n="102" d="100"/>
          <a:sy n="102" d="100"/>
        </p:scale>
        <p:origin x="192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n Crowell" userId="b0c16434-edf4-4d68-8b99-f3ee4356a7f2" providerId="ADAL" clId="{8560A8EB-9636-FE40-AFB5-E7E91CA4A480}"/>
    <pc:docChg chg="undo custSel addSld delSld modSld modMainMaster">
      <pc:chgData name="Erin Crowell" userId="b0c16434-edf4-4d68-8b99-f3ee4356a7f2" providerId="ADAL" clId="{8560A8EB-9636-FE40-AFB5-E7E91CA4A480}" dt="2024-11-25T19:48:00.004" v="6"/>
      <pc:docMkLst>
        <pc:docMk/>
      </pc:docMkLst>
      <pc:sldChg chg="addSp delSp mod">
        <pc:chgData name="Erin Crowell" userId="b0c16434-edf4-4d68-8b99-f3ee4356a7f2" providerId="ADAL" clId="{8560A8EB-9636-FE40-AFB5-E7E91CA4A480}" dt="2024-11-25T19:47:39.530" v="4" actId="478"/>
        <pc:sldMkLst>
          <pc:docMk/>
          <pc:sldMk cId="2615800704" sldId="256"/>
        </pc:sldMkLst>
      </pc:sldChg>
      <pc:sldChg chg="del">
        <pc:chgData name="Erin Crowell" userId="b0c16434-edf4-4d68-8b99-f3ee4356a7f2" providerId="ADAL" clId="{8560A8EB-9636-FE40-AFB5-E7E91CA4A480}" dt="2024-11-25T19:47:33.536" v="2" actId="2696"/>
        <pc:sldMkLst>
          <pc:docMk/>
          <pc:sldMk cId="3223646422" sldId="257"/>
        </pc:sldMkLst>
      </pc:sldChg>
      <pc:sldChg chg="addSp modSp new">
        <pc:chgData name="Erin Crowell" userId="b0c16434-edf4-4d68-8b99-f3ee4356a7f2" providerId="ADAL" clId="{8560A8EB-9636-FE40-AFB5-E7E91CA4A480}" dt="2024-11-25T19:48:00.004" v="6"/>
        <pc:sldMkLst>
          <pc:docMk/>
          <pc:sldMk cId="4059678339" sldId="257"/>
        </pc:sldMkLst>
      </pc:sldChg>
      <pc:sldMasterChg chg="setBg">
        <pc:chgData name="Erin Crowell" userId="b0c16434-edf4-4d68-8b99-f3ee4356a7f2" providerId="ADAL" clId="{8560A8EB-9636-FE40-AFB5-E7E91CA4A480}" dt="2024-11-25T19:47:27.773" v="1"/>
        <pc:sldMasterMkLst>
          <pc:docMk/>
          <pc:sldMasterMk cId="2483909955" sldId="2147483648"/>
        </pc:sldMasterMkLst>
      </pc:sldMasterChg>
    </pc:docChg>
  </pc:docChgLst>
  <pc:docChgLst>
    <pc:chgData name="Erin Crowell" userId="b0c16434-edf4-4d68-8b99-f3ee4356a7f2" providerId="ADAL" clId="{6BD0A7FE-11D5-154B-A2CC-AF8558C027AE}"/>
    <pc:docChg chg="modMainMaster">
      <pc:chgData name="Erin Crowell" userId="b0c16434-edf4-4d68-8b99-f3ee4356a7f2" providerId="ADAL" clId="{6BD0A7FE-11D5-154B-A2CC-AF8558C027AE}" dt="2025-03-05T16:20:54.650" v="3"/>
      <pc:docMkLst>
        <pc:docMk/>
      </pc:docMkLst>
      <pc:sldMasterChg chg="setBg modSldLayout">
        <pc:chgData name="Erin Crowell" userId="b0c16434-edf4-4d68-8b99-f3ee4356a7f2" providerId="ADAL" clId="{6BD0A7FE-11D5-154B-A2CC-AF8558C027AE}" dt="2025-03-05T16:20:54.650" v="3"/>
        <pc:sldMasterMkLst>
          <pc:docMk/>
          <pc:sldMasterMk cId="2483909955" sldId="2147483648"/>
        </pc:sldMasterMkLst>
        <pc:sldLayoutChg chg="setBg">
          <pc:chgData name="Erin Crowell" userId="b0c16434-edf4-4d68-8b99-f3ee4356a7f2" providerId="ADAL" clId="{6BD0A7FE-11D5-154B-A2CC-AF8558C027AE}" dt="2025-03-05T16:20:54.650" v="3"/>
          <pc:sldLayoutMkLst>
            <pc:docMk/>
            <pc:sldMasterMk cId="2483909955" sldId="2147483648"/>
            <pc:sldLayoutMk cId="1090047149" sldId="2147483649"/>
          </pc:sldLayoutMkLst>
        </pc:sldLayoutChg>
      </pc:sldMasterChg>
    </pc:docChg>
  </pc:docChgLst>
  <pc:docChgLst>
    <pc:chgData name="Erin Crowell" userId="b0c16434-edf4-4d68-8b99-f3ee4356a7f2" providerId="ADAL" clId="{9E28549B-8D0E-EF45-AD28-6BA87DBB3A02}"/>
    <pc:docChg chg="addSld delSld modMainMaster">
      <pc:chgData name="Erin Crowell" userId="b0c16434-edf4-4d68-8b99-f3ee4356a7f2" providerId="ADAL" clId="{9E28549B-8D0E-EF45-AD28-6BA87DBB3A02}" dt="2024-11-26T20:00:38.476" v="6" actId="2696"/>
      <pc:docMkLst>
        <pc:docMk/>
      </pc:docMkLst>
      <pc:sldChg chg="del">
        <pc:chgData name="Erin Crowell" userId="b0c16434-edf4-4d68-8b99-f3ee4356a7f2" providerId="ADAL" clId="{9E28549B-8D0E-EF45-AD28-6BA87DBB3A02}" dt="2024-11-26T19:56:15.348" v="0" actId="2696"/>
        <pc:sldMkLst>
          <pc:docMk/>
          <pc:sldMk cId="2615800704" sldId="256"/>
        </pc:sldMkLst>
      </pc:sldChg>
      <pc:sldChg chg="del">
        <pc:chgData name="Erin Crowell" userId="b0c16434-edf4-4d68-8b99-f3ee4356a7f2" providerId="ADAL" clId="{9E28549B-8D0E-EF45-AD28-6BA87DBB3A02}" dt="2024-11-26T20:00:38.476" v="6" actId="2696"/>
        <pc:sldMkLst>
          <pc:docMk/>
          <pc:sldMk cId="4059678339" sldId="257"/>
        </pc:sldMkLst>
      </pc:sldChg>
      <pc:sldChg chg="new">
        <pc:chgData name="Erin Crowell" userId="b0c16434-edf4-4d68-8b99-f3ee4356a7f2" providerId="ADAL" clId="{9E28549B-8D0E-EF45-AD28-6BA87DBB3A02}" dt="2024-11-26T20:00:36.605" v="5" actId="680"/>
        <pc:sldMkLst>
          <pc:docMk/>
          <pc:sldMk cId="3971882586" sldId="258"/>
        </pc:sldMkLst>
      </pc:sldChg>
      <pc:sldMasterChg chg="modSldLayout">
        <pc:chgData name="Erin Crowell" userId="b0c16434-edf4-4d68-8b99-f3ee4356a7f2" providerId="ADAL" clId="{9E28549B-8D0E-EF45-AD28-6BA87DBB3A02}" dt="2024-11-26T20:00:28.779" v="4"/>
        <pc:sldMasterMkLst>
          <pc:docMk/>
          <pc:sldMasterMk cId="2483909955" sldId="2147483648"/>
        </pc:sldMasterMkLst>
        <pc:sldLayoutChg chg="setBg">
          <pc:chgData name="Erin Crowell" userId="b0c16434-edf4-4d68-8b99-f3ee4356a7f2" providerId="ADAL" clId="{9E28549B-8D0E-EF45-AD28-6BA87DBB3A02}" dt="2024-11-26T20:00:28.779" v="4"/>
          <pc:sldLayoutMkLst>
            <pc:docMk/>
            <pc:sldMasterMk cId="2483909955" sldId="2147483648"/>
            <pc:sldLayoutMk cId="1090047149" sldId="214748364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EF4D3C-C7B9-1E43-9804-1A25A3AACF9A}" type="datetimeFigureOut">
              <a:rPr lang="en-US" smtClean="0"/>
              <a:t>3/5/25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405A6-21F9-074C-BDE3-D4A5BDA94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858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A99FE-4481-D195-C51A-54857CAA64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7BF813-BD4A-DF2A-7CFC-555C1BBF87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DD9B5-2E4C-A989-0E83-6F3917638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047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B05EA-AC4D-B701-5AA4-86FA3D8A1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5B181B-09E4-9FD9-6FB0-FF81D1FE2B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179F11-050A-1872-BBDC-E514D9BCE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543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559AD0-C036-3C90-6D57-D614D5D171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7B024E-CF2D-4F70-3BF1-A2BDDF1439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396F2E-2E8A-9493-0065-C6E31C5FC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639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23FC5-4DB1-96E5-F445-0E941CD66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10A1A-66C4-353A-DE4B-347E4072A6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AC9638A-B1F2-2A74-4357-17AFBD440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356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CAFA5-0ABE-1054-B06C-F03C28A53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582940-7E22-0719-600A-40F52D30E6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Avenir Book" panose="02000503020000020003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8EC5A-6133-BE83-51C1-A8D0A71D7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021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79A82-995C-C917-9B40-E1C564B8D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77BFE-52FB-FA45-4720-4AB5AC69B9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0AD224-0AC4-CEA6-86FC-E582CF9C24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2F822F-3B3B-63E5-572C-B0E3E07F9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906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D17FE-FCB3-6951-3F51-AA9349FEA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8D5793-46D2-D924-F7EE-8ADBD4ED3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Avenir Book" panose="02000503020000020003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D75346-F43C-AB73-F6CF-B59455AF5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601955-294E-A90B-604B-D78D6215A2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Avenir Book" panose="02000503020000020003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B017A9-5B36-8B69-EDA6-CED47E0727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C206D8-6B19-C9F6-4AD0-0A36E6F88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682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97D7C-A599-A41E-03E5-322EB891A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42A4AE-C509-EEED-43C6-6553A7EDE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15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F22978-B94A-B734-EB68-528FD7B35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721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19766-272F-0D11-2B66-3FEA01E57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D7A5FA-06A6-35A1-4A69-C37699385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C5C643-AC46-BBB0-5100-BD0BAD7734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Avenir Book" panose="02000503020000020003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469007-F999-91E3-6BCD-79AB6E0257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70172E-1C1D-3343-98AD-32791211641F}" type="datetimeFigureOut">
              <a:rPr lang="en-US" smtClean="0"/>
              <a:t>3/5/25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C37557-A079-8A0B-A46A-2E51139A3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16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6A659-C744-0A1F-6538-FADC89453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4C2F5E-9E2F-69D9-28CA-3E7612CB09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79E9A4-DA19-AC5D-2A86-CCD8D160F5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A8D419-69A1-134B-961D-F2E6563E0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962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AABDA4-146C-A550-2895-A4674AF3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754C94-59BD-9546-E9F7-34CD016CE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ACC78-B043-0739-3B86-4423C7682C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bg1"/>
                </a:solidFill>
                <a:latin typeface="Avenir Book" panose="02000503020000020003" pitchFamily="2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909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73782"/>
          </a:solidFill>
          <a:latin typeface="Avenir Book" panose="0200050302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Ø"/>
        <a:defRPr sz="240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639F0-28B7-F2E2-E13B-16C19C494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DC44CF-4A7F-18E5-C55E-7952820E3D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882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07A365C3D37E4FBC0E47D98184DD46" ma:contentTypeVersion="16" ma:contentTypeDescription="Create a new document." ma:contentTypeScope="" ma:versionID="ccb536cb9e9c1cfabc795ccaa2bb0e25">
  <xsd:schema xmlns:xsd="http://www.w3.org/2001/XMLSchema" xmlns:xs="http://www.w3.org/2001/XMLSchema" xmlns:p="http://schemas.microsoft.com/office/2006/metadata/properties" xmlns:ns2="2ce0bc1e-430f-4ae8-a767-4df26b84f2d7" xmlns:ns3="a8280cde-9fa1-4d99-8e47-b33ecd8d6887" targetNamespace="http://schemas.microsoft.com/office/2006/metadata/properties" ma:root="true" ma:fieldsID="1e0c459100167390ef2c110a4bcfb882" ns2:_="" ns3:_="">
    <xsd:import namespace="2ce0bc1e-430f-4ae8-a767-4df26b84f2d7"/>
    <xsd:import namespace="a8280cde-9fa1-4d99-8e47-b33ecd8d68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e0bc1e-430f-4ae8-a767-4df26b84f2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c21d00a-c4bf-4f83-ae9d-b322e99f29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280cde-9fa1-4d99-8e47-b33ecd8d688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1336e6a-e4cb-465f-8cb3-4e7f2836fccb}" ma:internalName="TaxCatchAll" ma:showField="CatchAllData" ma:web="a8280cde-9fa1-4d99-8e47-b33ecd8d68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ce0bc1e-430f-4ae8-a767-4df26b84f2d7">
      <Terms xmlns="http://schemas.microsoft.com/office/infopath/2007/PartnerControls"/>
    </lcf76f155ced4ddcb4097134ff3c332f>
    <TaxCatchAll xmlns="a8280cde-9fa1-4d99-8e47-b33ecd8d6887" xsi:nil="true"/>
  </documentManagement>
</p:properties>
</file>

<file path=customXml/itemProps1.xml><?xml version="1.0" encoding="utf-8"?>
<ds:datastoreItem xmlns:ds="http://schemas.openxmlformats.org/officeDocument/2006/customXml" ds:itemID="{440ED9F8-A139-4BE7-9B44-D23FA37EE9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8A244F8-670F-427E-9053-7E47FD7C2471}"/>
</file>

<file path=customXml/itemProps3.xml><?xml version="1.0" encoding="utf-8"?>
<ds:datastoreItem xmlns:ds="http://schemas.openxmlformats.org/officeDocument/2006/customXml" ds:itemID="{338371C0-4731-4628-BDE6-7AE7ED1C5ED1}">
  <ds:schemaRefs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purl.org/dc/terms/"/>
    <ds:schemaRef ds:uri="2ce0bc1e-430f-4ae8-a767-4df26b84f2d7"/>
    <ds:schemaRef ds:uri="http://purl.org/dc/dcmitype/"/>
    <ds:schemaRef ds:uri="http://schemas.microsoft.com/office/2006/documentManagement/types"/>
    <ds:schemaRef ds:uri="a8280cde-9fa1-4d99-8e47-b33ecd8d688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Avenir Book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Erin Crowell</dc:creator>
  <cp:lastModifiedBy>Microsoft Office User</cp:lastModifiedBy>
  <cp:revision>1</cp:revision>
  <dcterms:created xsi:type="dcterms:W3CDTF">2024-11-25T19:32:09Z</dcterms:created>
  <dcterms:modified xsi:type="dcterms:W3CDTF">2025-03-05T16:20:59Z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0x0101001C07A365C3D37E4FBC0E47D98184DD46</vt:lpwstr>
  </property>
  <property fmtid="{D5CDD505-2E9C-101B-9397-08002B2CF9AE}" pid="3" name="MediaServiceImageTags">
    <vt:lpwstr/>
  </property>
</Properties>
</file>