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6" r:id="rId1"/>
  </p:sldMasterIdLst>
  <p:notesMasterIdLst>
    <p:notesMasterId r:id="rId14"/>
  </p:notesMasterIdLst>
  <p:sldIdLst>
    <p:sldId id="287" r:id="rId2"/>
    <p:sldId id="289" r:id="rId3"/>
    <p:sldId id="288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 Chin" initials="DC" lastIdx="13" clrIdx="0">
    <p:extLst/>
  </p:cmAuthor>
  <p:cmAuthor id="2" name="Adam Schneider" initials="AS" lastIdx="1" clrIdx="1">
    <p:extLst/>
  </p:cmAuthor>
  <p:cmAuthor id="3" name="Adam Schneider" initials="AS [2]" lastIdx="1" clrIdx="2">
    <p:extLst/>
  </p:cmAuthor>
  <p:cmAuthor id="4" name="Adam Schneider" initials="AS [3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625A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07" autoAdjust="0"/>
    <p:restoredTop sz="87985" autoAdjust="0"/>
  </p:normalViewPr>
  <p:slideViewPr>
    <p:cSldViewPr snapToGrid="0" snapToObjects="1">
      <p:cViewPr varScale="1">
        <p:scale>
          <a:sx n="80" d="100"/>
          <a:sy n="80" d="100"/>
        </p:scale>
        <p:origin x="564" y="45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6:47.903"/>
    </inkml:context>
    <inkml:brush xml:id="br0">
      <inkml:brushProperty name="width" value="0.035" units="cm"/>
      <inkml:brushProperty name="height" value="0.035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16555C1A-B37A-493C-AD23-5BF612005CAC}" emma:medium="tactile" emma:mode="ink">
          <msink:context xmlns:msink="http://schemas.microsoft.com/ink/2010/main" type="writingRegion" rotatedBoundingBox="4595,9204 6438,9360 6376,10100 4532,9944"/>
        </emma:interpretation>
      </emma:emma>
    </inkml:annotationXML>
    <inkml:traceGroup>
      <inkml:annotationXML>
        <emma:emma xmlns:emma="http://www.w3.org/2003/04/emma" version="1.0">
          <emma:interpretation id="{5F69EA0E-C197-4056-A1AC-7385919561D0}" emma:medium="tactile" emma:mode="ink">
            <msink:context xmlns:msink="http://schemas.microsoft.com/ink/2010/main" type="paragraph" rotatedBoundingBox="4595,9204 6438,9360 6376,10100 4532,9944" alignmentLevel="1"/>
          </emma:interpretation>
        </emma:emma>
      </inkml:annotationXML>
      <inkml:traceGroup>
        <inkml:annotationXML>
          <emma:emma xmlns:emma="http://www.w3.org/2003/04/emma" version="1.0">
            <emma:interpretation id="{23A8476A-0610-4F89-9DB9-7FA7E7DFDC30}" emma:medium="tactile" emma:mode="ink">
              <msink:context xmlns:msink="http://schemas.microsoft.com/ink/2010/main" type="line" rotatedBoundingBox="4595,9204 6438,9360 6376,10100 4532,9944"/>
            </emma:interpretation>
          </emma:emma>
        </inkml:annotationXML>
        <inkml:traceGroup>
          <inkml:annotationXML>
            <emma:emma xmlns:emma="http://www.w3.org/2003/04/emma" version="1.0">
              <emma:interpretation id="{BA9EFE45-52AA-4919-904C-0F4015278B1A}" emma:medium="tactile" emma:mode="ink">
                <msink:context xmlns:msink="http://schemas.microsoft.com/ink/2010/main" type="inkWord" rotatedBoundingBox="4862,9320 5083,9748 4683,9954 4463,9526"/>
              </emma:interpretation>
              <emma:one-of disjunction-type="recognition" id="oneOf0">
                <emma:interpretation id="interp0" emma:lang="en-US" emma:confidence="0">
                  <emma:literal>•</emma:literal>
                </emma:interpretation>
                <emma:interpretation id="interp1" emma:lang="en-US" emma:confidence="0">
                  <emma:literal>a</emma:literal>
                </emma:interpretation>
                <emma:interpretation id="interp2" emma:lang="en-US" emma:confidence="0">
                  <emma:literal>A</emma:literal>
                </emma:interpretation>
                <emma:interpretation id="interp3" emma:lang="en-US" emma:confidence="0">
                  <emma:literal>*</emma:literal>
                </emma:interpretation>
                <emma:interpretation id="interp4" emma:lang="en-US" emma:confidence="0">
                  <emma:literal>@</emma:literal>
                </emma:interpretation>
              </emma:one-of>
            </emma:emma>
          </inkml:annotationXML>
          <inkml:trace contextRef="#ctx0" brushRef="#br0">282 124 252 0,'-28'-55'93'0,"23"21"-50"0,-4 9-17 0,4 21 29 0,-5 0-16 15,-4 4-2-15,-5 4-18 16,-4 13-4-16,-6 16-9 31,1 1-4-31,4 4 1 0,5 8 0 0,5 17 3 0,5-8-8 16,4-5 0-16,10-3 2 31,9-9 4-31,14-13 1 0,5-8 2 16,0-9 9-16,5-8 5 15,5-13-7-15,-10-8-3 16,-5-4-6-16,-13-9-2 16,-11 1 1-16,-13-5 2 15,-5-8-3-15,-10-5 0 16,-4 9-1-16,-6 13-2 0,1 20-4 15,0 5 0-15,0 21 0 16,0 4 2-16,5 13-1 0,9-1-1 16,9-3 3-16,10 12 0 15,5-4 1-15,9-9 0 16,10-4 0-16,9-8 0 31,5-4 2-31,4-17 3 0,6-13-2 16,-6-4-2-16,-4-5 0 15,-10-3 1-15,-9 4-1 16,-9-5 2-16,-20-8-2 16,-4 5 2-16,-5-5-4 15,-4 9 0-15,-1 20-4 16,-4 18 1-16,-1 3 0 0,6 9-1 16,-1 9 4-16,10 3 0 15,4 5-2-15,10 4 2 16,10-4 1-16,9-9 0 15,4-3 0-15,20-14 0 16,-5-7 0-16,0-14 2 16,-1-3 1-16,-8-10 1 0,-6-3 0 15,-8-4 0-15,-15-1-2 32,-15-12-2-32,-8 9 1 0,-6-9 1 0,1 12-3 0,-5 18 0 31,0 24-4-31,-5 1 1 15,5 12 0-15,0 4-1 16,4 14 4-16,10 3 0 0,10-4-2 16,9 0 2-16,9-4 1 15,10-9 0-15,10-4 2 16,-1-8 1-16,10-13-1 16,5-8 1-1,-6-4 0-15,-4-9 1 16,-9-12-2-16,-10-5 1 0,-9 0 0 0,-19-4 1 15,-10 5-2-15,-4-13-2 16,-5 12-2-16,-5 9-1 16,0 20-3-16,0 10 1 15,5 7 1-15,5 9 2 16,9 5 1-16,5 7 1 16,9 5-3-1,10-9 2-15,13-3-1 16,11-9 0-16,4-13 4 15,19-4 1-15,-5-13-1 16,-4-4 1-16,-5-8-2 0,-10-4 2 16,-9 3 0-16,-14-3 1 15,-15-5-2-15,-9 5 1 16,-9 8-7-16,-5 17 1 0,-5 8-1 16,5 8 2-16,0 9-1 15,4 5 1-15,6-1 2 16,9 17 0-16,9-4-3 15,10-9 2-15,9-3-1 16,9-10 0-16,6-3 4 16,18-13 1-1,-4-13-1-15,-1 1 1 16,-9-5 0-16,-9-8 3 16,-5-5-3-16,-10 5-2 15,-13 0 4-15,-15 8 4 16,-5 0-7-16,0 9-1 15,-4-1-3-15,-5 9-2 16,5 13 0-16,-1 4 3 0,10 0-2 16,5 12-1-16,9 5 3 15,15-5 2-15,9-8 0 16,9-8 2-16,10-9-2 16,5-8-1-16,-1-9 1 0,-4-4 1 15,-5-8 1-15,-14 0 1 16,-10 0 0-16,-13-1 2 0,-15 1-5 15,-10 8-3-15,1 5 1 16,-5 3 0-16,0 5-2 16,4 8 2-16,6 5-4 15,4 7 1-15,9-3 2 16,10 4 1-16,10 0-2 31,4-5 2-31,14-3 3 0,1-5 1 16,4-4 5-16,5-8 5 15,-10-5-5-15,1-4-2 16,-11 5 1-16,-8-5 0 16,-15 4-3-16,-9 0-3 15,-19 5 0-15,-5 4-1 16,-9 8-5-16,-1 4-1 0,6 9 3 16,4 4 1-16,5 0-1 15,9 9 0-15,10 3 2 16,14-3 0-16,9-5-2 15,10-4 2-15,5-8 1 0,9-5 2 16,5-8 1-16,0-8 1 16,-5-9 2-16,-5-4 1 0,-9-4-3 15,-9-5-3-15,-15 5-3 16,-9 4 1-16,-5-4-1 16,-5-5-2-16,1 18 3 31,-6 3 0-31,1 9-2 15,4 9 0-15,1 7-1 16,4 6 0-16,4 11 0 0,6 5 3 16,9-9-5-16,9-3 2 15,6-5 0-15,4-9 2 16,-1-12 1-16,1-16 1 16,5 3 2-16,-14-8 1 15,-6-4-1-15,1-1-2 16,-10 5 1-16,-4-4 1 0,-5-9-1 15,-5 5 2-15,-10 4-4 16,1 8 0-16,-1 17-1 16,1 8 0-16,4 5-3 15,1 8 1-15,4 8-3 0,9 9 2 16,6 4 3-16,8-8 1 31,11-5 1-31,8-7 0 0,10-6 0 16,5-3 2-16,-5-13 1 15,5-17 1-15,0-4 0 16,-10 0 2-16,-13-8-1 16,-15-1 0-16,-5-3-6 15,-9-18 1-15,-15 9 0 16,-4 8 0-16,-5 9-3 0,5 17 2 16,0 20-4-16,0 5 1 15,5 8 0-15,4 5 2 16,10 3 1-16,9 5 1 15,5 4-3-15,9-12 0 16,10-5 4-16,10-12 1 16,4-18 0-16,0-3 1 0,0-5 0 31,-4-8 1-31,-1-8 0 16,-9 4 0-16,-10-13-2 15,-9-8 1-15,-9 8-4 16,-5 4-2-16,-10 9 2 0,-4 8 0 15,-6 17-2-15,6 21 0 16,4 4-1-16,6 9 3 0,3 4-2 16,6 4 1-1,4 4 0-15,10-4-2 16,9-8 3-16,10-9 2 16,4-4 2-16,5-8 3 15,0-5-1-15,0-20 0 16,-4-5-1-16,4-13 2 0,-5-3-3 0,-18-1 0 15,-10-8 1-15,-10-13 0 16,-4 9-5-16,-5 4 1 16,-4 8-2-16,-6 9-2 15,1 8 0-15,4 9 0 16,0 8 0-16,1 25 3 16,4 4-2-1,5 5 1-15,4 4 2 16,6-4 2-16,4-5-3 15,4-4-2-15,6 9 2 16,9-9 0-16,4-16 3 16,1-5 1-16,0-4-1 15,-1-9 1-15,-4-3-2 0,0-5-1 16,0-8 1-16,-9 4 1 0,-1-9-1 16,-9-8 2-16,0 5-4 15,-5 8 0-15,-4 3 1 16,-5 6 0-16,-5 7-3 15,0 18 0-15,0 7-3 16,0 10 1-16,5-1 3 16,4 4 1-1,10 1-2-15,5-1 2 16,9-3-1-16,10-5 0 16,9 8 2-16,10-16 0 15,-1-5 2-15,1-8 1 16,-5-4 1-16,-10-5 0 15,-4-3 0-15,-10-13 0 16,-14 4-2-16,-10-5 1 0,-18-3-4 16,-5-9 0-16,0 9-1 15,0 8 0-15,-1 16 0 16,1 18-2-16,0 4 0 16,10 4 3-16,4 4-2 15,4 4-1-15,11 1 3 0,4 4 0 16,9-5-2-16,5-4 2 15,5 0 1-15,0-12 2 0,10-5-1 16,4-8 2-16,-5-4-2 16,0-8 2-16,-4-5 0 15,-5-4 3-15,-9-4-5 16,-10 4-1-16,-10-5 0 31,-9-7 0-31,-9 7-3 0,-1 18 0 16,-4 8 2-16,0 4 0 15,0 9-2-15,5 8 0 16,4 4-3-16,10 13-1 16,4 4 4-16,10-4 1 15,10-4 2-15,9-5 0 16,4-4 2-16,1-8 1 0,9-4 1 16,5-13 2-16,-10-5-1 15,-4-3 2-15,-5-9-4 16,-5-4 0-16,-4-4 1 15,-15 0 0-15,-9 4-5 16,-1 0-1-16,1 8-2 16,0 5 3-1,0 8-5-15,0 8 2 16,0 9 0-16,4 8 2 0,1 0 1 16,4 1 1-16,10-5-3 15,4-5 2-15,1-7 3 16,8-5 1-16,11-8-1 15,-6-13 1-15,-4-4 0 16,-9 0 1-16,-10 4-2 0,-10 0 1 16,-4 5-4-16,0 7 0 15,-5 5-1-15,0 13 0 16,0 8 0-16,5-4 0 16,5 0 0-16,9-5 0 15,4 1-40-15,29-17-19 16,19-17-119-16</inkml:trace>
        </inkml:traceGroup>
        <inkml:traceGroup>
          <inkml:annotationXML>
            <emma:emma xmlns:emma="http://www.w3.org/2003/04/emma" version="1.0">
              <emma:interpretation id="{E95144C5-C89B-4AAF-B788-AC43393968DD}" emma:medium="tactile" emma:mode="ink">
                <msink:context xmlns:msink="http://schemas.microsoft.com/ink/2010/main" type="inkWord" rotatedBoundingBox="5630,9246 6542,9695 6231,10328 5318,9879"/>
              </emma:interpretation>
              <emma:one-of disjunction-type="recognition" id="oneOf1">
                <emma:interpretation id="interp5" emma:lang="" emma:confidence="0">
                  <emma:literal>Cs</emma:literal>
                </emma:interpretation>
                <emma:interpretation id="interp6" emma:lang="" emma:confidence="0">
                  <emma:literal>C</emma:literal>
                </emma:interpretation>
                <emma:interpretation id="interp7" emma:lang="" emma:confidence="0">
                  <emma:literal>cs</emma:literal>
                </emma:interpretation>
                <emma:interpretation id="interp8" emma:lang="" emma:confidence="0">
                  <emma:literal>Co</emma:literal>
                </emma:interpretation>
                <emma:interpretation id="interp9" emma:lang="" emma:confidence="0">
                  <emma:literal>(s</emma:literal>
                </emma:interpretation>
              </emma:one-of>
            </emma:emma>
          </inkml:annotationXML>
        </inkml:traceGroup>
      </inkml:traceGroup>
    </inkml:traceGroup>
  </inkml:traceGroup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06.598"/>
    </inkml:context>
    <inkml:brush xml:id="br0">
      <inkml:brushProperty name="width" value="0.035" units="cm"/>
      <inkml:brushProperty name="height" value="0.035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809AAFDE-9433-4618-AFF1-D6331C33BC8C}" emma:medium="tactile" emma:mode="ink">
          <msink:context xmlns:msink="http://schemas.microsoft.com/ink/2010/main" type="inkDrawing"/>
        </emma:interpretation>
      </emma:emma>
    </inkml:annotationXML>
    <inkml:trace contextRef="#ctx0" brushRef="#br0">237 315 156 0,'0'-13'57'0,"-5"5"-30"0,1-5 1 0,4 9 25 16,-10 0-10-16,1-4-2 16,4-1-6-16,-5 1 0 15,6-1-19-15,-1 1 11 0,5-1 5 16,-5 1-5-16,10 4-1 0,-5 0-11 16,5 4-4-16,-5 0-11 15,4 8-2-15,6 5-2 0,-1 4 2 16,1 4-1-16,-1 4 1 15,1 13 4-15,-1-5 3 16,1-3-4-16,-1-9-1 16,-4-4 0-16,4-5 2 0,1 5 3 15,-5-4 2-15,-1-5 10 16,-4-8 4-16,-4 4-9 16,-1-4-2-16,-5-8-6 15,1-13-1-15,-1 0-1 16,1-4-2-16,-5-1 1 31,0 1 1-31,-10 4-3 0,0 0 0 16,5 0 3-16,5 0 3 15,-5 4 0-15,5 5 0 16,5-1-6-16,-1 4 1 16,5 9-7-1,5 5 2-15,5 7 2 16,14 5 0-16,0 4 1 0,0 4 0 15,0 5 0-15,0-1 2 16,4-3 0-16,-4-5 0 0,-5-5 2 16,1-3 1-16,-1 0 3 15,-5-5-1-15,1-4 2 16,-10-8 7 15,-5-13-6-31,0 5-1 0,1-1-7 16,-6-8 0-16,-9-13 0 15,-9 1 0-15,-5-9 0 16,4 4 2-16,1 0-1 16,0 4-1-16,4 5-4 15,0 4 0-15,5 4 0 16,5 4 2-16,5 4 1 0,-1-4 1 16,5 9-5-16,5 8-1 15,0 0 0-15,10 4 4 16,9 21-1-16,0-4 1 15,4 9 2-15,6-1 0 16,-6 1 0-16,-4-9 0 16,-4 0-3-16,4 0 2 0,14 8 3 15,-10-8 1-15,-4-4-1 16,0 0-2-16,-5-5 1 0,-4-3 1 16,-5-1 1-16,-1-4 3 15,-4-4-3-15,-4 0-2 16,-1 0-5-16,0 0-2 31,0 0 0-31,1 0 4 0,-1 0-1 16,0 5-1-16,0-1 3 15,5 0 2-15,0 9-7 16,0-5 6 0,5-8 2-16,5-4-1 15,4-4-1-15,5-5 1 16,9-4-1-16,5-4 0 0,0-8 0 15,15-1 0-15,-1-3 0 16,0-1-3-16,-14 13 2 16,-4 4 1-16,-6 0 2 15,1 5-1-15,-10-1 2 16,0 5-2-16,-9-1 2 16,-5 9-4-1,-9 9-2-15,-15 7-1 16,-4 5 0-16,-1 5 0 0,-4 3 3 15,0 1-2-15,5-1 1 16,9 5 0-16,9-13 0 16,1-5 2-16,4-3 0 15,5-13-3-15,10-4 2 16,4-9 3-16,5-8 1 0,14-8-1 16,0-9 1-16,5-8-4 15,0 4 0-15,-1 0 1 16,-8 4 2-16,-5 4-1 15,-10 17-1-15,-5 0 1 16,1 9-1-16,-6 0-3 16,-8 8 2-16,-11 8-1 0,1 9 0 15,0-5 2-15,-19 22 2 16,5-9-3-16,-10 9 0 16,-14 8 3-16,19-17 1 15,4-4-1-15,1 0-2 16,-1 5 1-16,6-5-1 15,4-9 0 1,5-3 0-16,4-5-16 16,10-4-6-16,0 0-42 0,5-13-16 15,0 5-82 1</inkml:trace>
  </inkml:traceGroup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07.417"/>
    </inkml:context>
    <inkml:brush xml:id="br0">
      <inkml:brushProperty name="width" value="0.035" units="cm"/>
      <inkml:brushProperty name="height" value="0.035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539B229E-9B6B-44BF-9891-66C438F61C72}" emma:medium="tactile" emma:mode="ink">
          <msink:context xmlns:msink="http://schemas.microsoft.com/ink/2010/main" type="inkDrawing"/>
        </emma:interpretation>
      </emma:emma>
    </inkml:annotationXML>
    <inkml:trace contextRef="#ctx0" brushRef="#br0">60 30 260 0,'-5'-21'96'0,"0"21"-52"0,-4-9-21 0,4 9 29 16,0 4-14-16,-4 5-4 16,4-1-16-16,0 1-6 15,1 12-7-15,-1-5-4 0,5 18 0 16,0 17 1-16,5-14 1 0,-1-3-1 15,11 12-2-15,8 17 5 16,1 13 1-16,0-4-2 16,-5-9-1-16,-10-4 1 15,-9-5 0-15,-5 5 0 0,-4-17 2 16,4-8-3-16,-9-1 0 31,-10 5 1-31,1-12 2 0,4-14 1 16,4-16 1-16,11-13-4 15,4-8-1-15,9-13 1 16,1-4 0-16,-1 4-5 16,15-12 1-16,14-22 0 15,-15 30 2-15,-4 4 1 16,0 0 1-16,0-12-5 0,-5 16 1 16,0 5-7-16,-4 8 0 15,-1-4-116 1</inkml:trace>
  </inkml:traceGroup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08.975"/>
    </inkml:context>
    <inkml:brush xml:id="br0">
      <inkml:brushProperty name="width" value="0.035" units="cm"/>
      <inkml:brushProperty name="height" value="0.035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C68DC13E-6F68-4DC3-86DE-B3A1EAA9D792}" emma:medium="tactile" emma:mode="ink">
          <msink:context xmlns:msink="http://schemas.microsoft.com/ink/2010/main" type="inkDrawing"/>
        </emma:interpretation>
      </emma:emma>
    </inkml:annotationXML>
    <inkml:trace contextRef="#ctx0" brushRef="#br0">19 4 168 0,'-9'-4'63'0,"9"8"-34"0,0-4-25 16,0 0 15-16,0 0-11 15,0 0-4-15,0 4-6 16,0 0 1-16,0 1 1 16,0-1-3-16,0 4 0 0,0-4-34 15,-5 5-56-15,0-1 6 16</inkml:trace>
  </inkml:traceGroup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14.008"/>
    </inkml:context>
    <inkml:brush xml:id="br0">
      <inkml:brushProperty name="width" value="0.035" units="cm"/>
      <inkml:brushProperty name="height" value="0.035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0C2BB3A4-973D-4903-AFAF-250F0BCE7E09}" emma:medium="tactile" emma:mode="ink">
          <msink:context xmlns:msink="http://schemas.microsoft.com/ink/2010/main" type="inkDrawing"/>
        </emma:interpretation>
      </emma:emma>
    </inkml:annotationXML>
    <inkml:trace contextRef="#ctx0" brushRef="#br0">14 14 320 0,'-9'-16'121'0,"9"16"-66"0,-5 0-42 15,5 0 30-15,0 0-22 16,0 8-4-16,5 5-6 0,4 8 0 15,5 8-6-15,10 9-3 0,4 12 1 16,5 13-2-16,1 5 2 16,-6-5-2-16,-14-13 2 15,0-3 0-15,-9 3 3 16,-5 26-3-16,-5-30-2 16,1-8 2-1,-6-5 2-15,-9 1 0 16,0-17 2-16,0-13 5 15,5-8 2-15,5-17-7 16,4-13-2-16,10-8-3 16,9-8 1-16,10-22-2 0,4 5 2 15,14 4-4-15,1 4-2 16,4 9-3-16,1-5-1 0,-1 9-78 16,15-22-33-16,-6-3-48 15</inkml:trace>
  </inkml:traceGroup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16.081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6750626D-15E2-46A8-A0D8-C84B04C1D391}" emma:medium="tactile" emma:mode="ink">
          <msink:context xmlns:msink="http://schemas.microsoft.com/ink/2010/main" type="inkDrawing"/>
        </emma:interpretation>
      </emma:emma>
    </inkml:annotationXML>
    <inkml:trace contextRef="#ctx0" brushRef="#br0">0 0 4 0,'0'4'0'0</inkml:trace>
  </inkml:traceGroup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16.281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263BF2CD-C78A-423E-9D01-B26017742484}" emma:medium="tactile" emma:mode="ink">
          <msink:context xmlns:msink="http://schemas.microsoft.com/ink/2010/main" type="inkDrawing"/>
        </emma:interpretation>
      </emma:emma>
    </inkml:annotationXML>
    <inkml:trace contextRef="#ctx0" brushRef="#br0">33 63 260 0,'-28'-29'96'0,"28"20"-52"0,-5-3-18 15,5 8 29-15,0-1-14 16,0 1-1-16</inkml:trace>
  </inkml:traceGroup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16.529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9FE8EAD3-AC87-447E-9589-5E99BAE4B89D}" emma:medium="tactile" emma:mode="ink">
          <msink:context xmlns:msink="http://schemas.microsoft.com/ink/2010/main" type="inkDrawing"/>
        </emma:interpretation>
      </emma:emma>
    </inkml:annotationXML>
    <inkml:trace contextRef="#ctx0" brushRef="#br0">108 0 581 0,'-9'13'8'0,"4"8"-6"15,0 9 5-15,-4 12 5 16,4 4 3-16,1 13 0 16,-1 12-1-16,0 22-1 15,-4 12-3-15,-1 4 1 0,1-8 0 16,4-8 3-16,0-9 4 15,5-8 3-15,-4-13-2 16,4-9-2-16,0-12-5 16,0-8-2-16,0-5-2 15,0-12 0-15,-5-8-9 16,0-9-1-16,0-5-42 0,1-3-18 16,4-5-45-16,0-8-21 15,4 5-37 1</inkml:trace>
  </inkml:traceGroup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18.819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AA42FED2-C5A8-4528-9CB9-E2E5006F2489}" emma:medium="tactile" emma:mode="ink">
          <msink:context xmlns:msink="http://schemas.microsoft.com/ink/2010/main" type="inkDrawing"/>
        </emma:interpretation>
      </emma:emma>
    </inkml:annotationXML>
    <inkml:trace contextRef="#ctx0" brushRef="#br0">0 29 332 0,'24'-21'126'0,"-24"21"-68"0,0-8-28 16,0 8 37-16</inkml:trace>
  </inkml:traceGroup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18.969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0C57F10A-4D75-4C27-8C06-90F337D16193}" emma:medium="tactile" emma:mode="ink">
          <msink:context xmlns:msink="http://schemas.microsoft.com/ink/2010/main" type="inkDrawing"/>
        </emma:interpretation>
      </emma:emma>
    </inkml:annotationXML>
    <inkml:trace contextRef="#ctx0" brushRef="#br0">0 0 686 0,'0'4'41'0,"0"9"-23"16,0 8-3-16,5 8 0 0,-5-4-1 15,4 17 2-15,6 17-9 0,-5 4-2 16,-5-8-3-16,4-4 1 0,-8-14-2 15,8-11 2-15,1-5-29 16,0-5-11-16,-1 1-57 16,15-29-22-16,-4 3-68 15</inkml:trace>
  </inkml:traceGroup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19.217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DBA88540-4BA9-445A-9053-858808992566}" emma:medium="tactile" emma:mode="ink">
          <msink:context xmlns:msink="http://schemas.microsoft.com/ink/2010/main" type="inkDrawing"/>
        </emma:interpretation>
      </emma:emma>
    </inkml:annotationXML>
    <inkml:trace contextRef="#ctx0" brushRef="#br0">24 12 332 0,'-19'-12'126'0,"19"12"-68"0,-5 0-52 0,5 4 28 15,0 4-2-15,0 9 3 0,0 0-6 16,0 0-1-16,5 21-15 16,-1-9-1-16,6 30-1 0,-1 25-6 15,1-29-1-15,-6-9-2 16,6 0 1-16,-1 13-2 15,-4-21 2-15,0-8-31 0,-5-5-13 16,0-4-54-16,-10-13-24 16,1-4-37-16</inkml:trace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6:55.625"/>
    </inkml:context>
    <inkml:brush xml:id="br0">
      <inkml:brushProperty name="width" value="0.035" units="cm"/>
      <inkml:brushProperty name="height" value="0.035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31390B2A-CBC2-4B84-AC42-EF4A27B63E90}" emma:medium="tactile" emma:mode="ink">
          <msink:context xmlns:msink="http://schemas.microsoft.com/ink/2010/main" type="inkDrawing"/>
        </emma:interpretation>
      </emma:emma>
    </inkml:annotationXML>
    <inkml:trace contextRef="#ctx0" brushRef="#br0">24 25 312 0,'-15'-16'118'0,"11"11"-64"0,-1 1-32 0,5 4 31 0,0 0-28 15,5 4-9-15,-1 9-1 16,6 8 1-16,4 13-8 31,5 20 11-31,0 14 4 0,0-1 4 16,-5 13 1-16,0-13-4 0,-4-4-3 15,-1-8-7-15,1-5-4 16,-6-8-3-16,1-4-2 0,0-8-1 16,0-9 0-16,-1-9-20 15,1-12-9-15,4-8-56 16,6-30-22-16,4-8-90 31</inkml:trace>
  </inkml:traceGroup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19.385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A33030EF-8C90-40D3-A4CF-350E2E82DD2F}" emma:medium="tactile" emma:mode="ink">
          <msink:context xmlns:msink="http://schemas.microsoft.com/ink/2010/main" type="inkDrawing"/>
        </emma:interpretation>
      </emma:emma>
    </inkml:annotationXML>
    <inkml:trace contextRef="#ctx0" brushRef="#br0">19 240 328 0,'-19'-9'123'0,"19"9"-66"0,0-8-33 0,0 4 33 16,5-5-18-16,9 1-2 16,5-9-20-16,14 0-5 15,9-8-8-15,6 4-5 0,-6 0 0 16,-4 4-32-16,14-4-13 16,33-9-52-16,-23 14-22 15,-10-1-21-15</inkml:trace>
  </inkml:traceGroup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19.870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6DEA33A2-AC20-4B6A-8978-ECD9BB12D658}" emma:medium="tactile" emma:mode="ink">
          <msink:context xmlns:msink="http://schemas.microsoft.com/ink/2010/main" type="inkDrawing"/>
        </emma:interpretation>
      </emma:emma>
    </inkml:annotationXML>
    <inkml:trace contextRef="#ctx0" brushRef="#br0">0 143 324 0,'0'8'121'0,"0"-8"-66"16,5 26-38-16,0-14 33 0,-1 1-15 16,1 0 0-16,0 24-11 15,-1-3-3-15,1 12-12 0,5 22 6 0,-6-10 2 16,1-7-1-16,-5-22 1 16,0-3 2-16,0-14 2 15,0 1-7-15,-5-17-3 16,1-1-4-16,-6-20-2 15,5 0-3-15,1-30-2 16,-1 5-10-16,5-13-4 0,0-26 2 16,9 10 5-16,1 7 4 15,-1 34 2-15,-4 5-2 16,9 7 0-16,-4 5-3 16,13 17-1-16,6 8 1 15,-5 5 4-15,-6-1 1 0,1 9 1 31,5 4 0-31,-10 0 2 16,-4-4 1-16,-6 0 3 16,-8-9-14-16,-1 0-5 0,0-3-37 15,-18-1-18-15,4 0-30 16,-10 0-14-16,1 0-33 16</inkml:trace>
  </inkml:traceGroup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21.176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90AB1B1E-E79A-401C-9346-9942E81CEE48}" emma:medium="tactile" emma:mode="ink">
          <msink:context xmlns:msink="http://schemas.microsoft.com/ink/2010/main" type="inkDrawing"/>
        </emma:interpretation>
      </emma:emma>
    </inkml:annotationXML>
    <inkml:trace contextRef="#ctx0" brushRef="#br0">3 57 260 0,'-10'-4'99'0,"10"4"-54"0,0 0-22 0,0 0 31 16,0 0-13-16,5 0-3 15,4 0-11-15,1-4-3 16,4-1-13-16,5 1 4 0,5 0 3 16,-1 0-8-16,6 0-1 15,9-1-3 1,4-3-1-16,6 4-1 0,-6 0 0 15,1-1-2-15,4 5-2 16,-14 0 1-16,-5 0-1 16,-9 5-3-16,0-1 2 15,-4 8 1-15,-6-7 0 16,0-1 0-16,-4 4 2 16,0 5-1-16,-5 4-1 0,-5 0 1 15,0-5-1-15,1-3 0 16,-6 7 2-16,6-3-1 15,-11 0 2-15,-8 3 0 16,-6 5 1-16,-4 0 0 16,-9 5 0-16,4-1-2 15,-5-4 1-15,1 0-2 0,-1-4-1 16,0-5 1-16,6 1-1 16,3-5 2-16,11 1 1 15,4-1-12-15,5-4-4 16,9 1-60-16,10-5-27 0,-1 0-74 15</inkml:trace>
  </inkml:traceGroup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21.875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3446C30E-8809-41E1-AB90-61F5A0F8009C}" emma:medium="tactile" emma:mode="ink">
          <msink:context xmlns:msink="http://schemas.microsoft.com/ink/2010/main" type="inkDrawing"/>
        </emma:interpretation>
      </emma:emma>
    </inkml:annotationXML>
    <inkml:trace contextRef="#ctx0" brushRef="#br0">132 30 268 0,'10'-13'101'0,"-6"9"-54"0,1 0-17 0,-5 4 31 16,5-5-9-16,-5 1-1 16,5 4-12-16,-5 0-4 15,0 0-19-15,0 0-3 0,0 0 0 0,-5 4-7 16,-5 5-1-16,-9 12-1 16,-9 8 0-16,0 9 0 15,-1 13 2-15,6 3-5 16,8 1-1-16,11-5 0 15,13-3 2-15,10-9 1 16,9-9 1 0,6-8 0-16,-1-8 0 15,9-9-2-15,-4-4 1 16,-5-4-2-16,-4-5-1 16,-10-3 3-16,0-1 2 15,-10 0-2-15,-4-3 0 16,-5 3-1-16,-5 0-2 0,0 1 1 15,-4 3-1-15,-1-3-3 16,-4 7 0-16,0 5-1 0,0 0 3 16,0 0-29-16,-1 0-9 15,6 13-85 1,4 0-12-16,29-9-64 31</inkml:trace>
  </inkml:traceGroup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17.129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E671DC29-C5AD-4949-8C27-FB1367B84311}" emma:medium="tactile" emma:mode="ink">
          <msink:context xmlns:msink="http://schemas.microsoft.com/ink/2010/main" type="inkDrawing" rotatedBoundingBox="3695,6058 7928,5630 7935,5696 3701,6124" shapeName="Other">
            <msink:destinationLink direction="with" ref="{3A8271C0-D032-4BC6-A27B-0BF28CCC9DF2}"/>
          </msink:context>
        </emma:interpretation>
      </emma:emma>
    </inkml:annotationXML>
    <inkml:trace contextRef="#ctx0" brushRef="#br0">123 428 192 0,'-43'-13'74'0,"34"13"-40"0,-20-4 0 0,20 4 29 0,0-4-8 16,-1-1-2-16,1 1-17 15,4 0-7-15,19 4-17 0,10-4-8 16,23-1 2-16,24 1 3 15,33 0-5-15,33 0-2 16,29-5-4-16,28-3-1 16,24-5 2-16,-76 0 2 15,-24 0 0-15,66 1-1 16,129-18 16-16,-11-4 6 0,-22 0-2 16,-30 5 1-16,-13 3-10 15,-19 5-2-15,-29 0-5 16,-9 8-3-16,-29 0 0 15,-19 4 1-15,-13 5-1 16,-15 4-1-16,-19 4 3 16,-14 0 0-1,-10 0-12-15,-13 4-4 16,-15 0-58-16,-5 0-23 16,-9 5-78-1</inkml:trace>
  </inkml:traceGroup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23.607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7D5F709E-86FF-4DCF-AE9A-0F45E9664D76}" emma:medium="tactile" emma:mode="ink">
          <msink:context xmlns:msink="http://schemas.microsoft.com/ink/2010/main" type="inkDrawing" rotatedBoundingBox="7777,6550 9566,6355 9571,6405 7782,6599" shapeName="Other"/>
        </emma:interpretation>
      </emma:emma>
    </inkml:annotationXML>
    <inkml:trace contextRef="#ctx0" brushRef="#br0">185 168 212 0,'-38'-4'79'0,"19"8"-42"0,-10 0-28 0,11 0 22 0,-6 1 7 16,5-1 7-16,5 0-9 16,0 0-2-16,4 0 5 15,34 1-22-15,14-1-4 16,28-4-2-16,19-4-5 16,19-5 2-16,29-3-5 0,23-5 0 15,5-4 8-15,-5 0 4 16,0 0-7-16,-14 0-2 15,-10 0-2-15,-23 4 2 16,-24 4-1-16,-19 5 2 16,-13-1-4-16,-16 5 0 15,-4 0-39-15,-4 0-15 0,-5 4-129 16</inkml:trace>
  </inkml:traceGroup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22.659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C09817FE-9958-4A32-AA53-DBAC1180AF84}" emma:medium="tactile" emma:mode="ink">
          <msink:context xmlns:msink="http://schemas.microsoft.com/ink/2010/main" type="inkDrawing" rotatedBoundingBox="6672,6895 6715,6454 7241,6505 7198,6947" semanticType="callout" shapeName="Other">
            <msink:sourceLink direction="from" ref="{117DE15D-5A09-4774-9D8A-A77F000BFCBA}"/>
            <msink:sourceLink direction="to" ref="{117DE15D-5A09-4774-9D8A-A77F000BFCBA}"/>
          </msink:context>
        </emma:interpretation>
      </emma:emma>
    </inkml:annotationXML>
    <inkml:trace contextRef="#ctx0" brushRef="#br0">25 110 260 0,'-9'-29'99'0,"9"29"-54"0,-5 0-17 0,5 0 32 15,0 0-13 1,0 0-5-16,5 4-16 15,0 0-6-15,4-4-11 16,10 0 3-16,0-4 1 0,4 0-4 0,6-4-3 16,-1-5-3-16,-4 0-3 15,0 1 1-15,-5-1 1 16,-5 0-1-16,-10 9 2 16,1 0-7-16,-10 0 1 0,-4 4-1 15,0 4 2-15,-1 0-1 16,-9 5 1-16,0-1 0 15,-4 13 0-15,-15 21 4 16,5 4 1-16,-1 1 7 16,11 3 6-16,9-4-4 15,14 5 1-15,4-9-2 0,6-17 3 16,-1-4-5-16,29-8-3 16,28-13-8-16,15-9-1 15,9-16-85-15,28 0-38 16,-19-4-57-1</inkml:trace>
  </inkml:traceGroup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18.269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3A8271C0-D032-4BC6-A27B-0BF28CCC9DF2}" emma:medium="tactile" emma:mode="ink">
          <msink:context xmlns:msink="http://schemas.microsoft.com/ink/2010/main" type="inkDrawing" rotatedBoundingBox="7839,5848 7920,7102 7851,7106 7769,5852" semanticType="callout" shapeName="Other">
            <msink:sourceLink direction="with" ref="{E671DC29-C5AD-4949-8C27-FB1367B84311}"/>
            <msink:sourceLink direction="with" ref="{117DE15D-5A09-4774-9D8A-A77F000BFCBA}"/>
          </msink:context>
        </emma:interpretation>
      </emma:emma>
    </inkml:annotationXML>
    <inkml:trace contextRef="#ctx0" brushRef="#br0">65 160 176 0,'-5'-29'68'15,"5"-5"-36"-15,-5 9-9 0,5 12 24 0,-5 1-4 16,-4-1-1-16,4 0-10 16,-4 5-3-16,-1 0-16 15,1 3 1-15,4 5 0 0,0 5 1 0,5 24 1 16,0 9 3-16,5 8 2 16,0 13 4-16,4 8 2 15,1 9-3-15,-1 12-3 16,1 13-3-16,-1 13 1 15,1-9-6-15,-1-8-3 16,-4-13 3-16,-5-4 2 0,5-13-4 16,-5-8 1-16,0-13-5 15,0-8 1-15,4-13-1 16,6-8 1-16,4-8-46 16,0-9-21-16,5 0-163 15</inkml:trace>
  </inkml:traceGroup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26.012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5B8825CC-7742-4DFA-8D3C-3382A1DBE28C}" emma:medium="tactile" emma:mode="ink">
          <msink:context xmlns:msink="http://schemas.microsoft.com/ink/2010/main" type="inkDrawing" rotatedBoundingBox="9389,5738 12716,5549 12790,6832 9462,7022" hotPoints="12570,5533 12678,6736 9689,7004 9581,5801" semanticType="enclosure" shapeName="Rectangle"/>
        </emma:interpretation>
      </emma:emma>
    </inkml:annotationXML>
    <inkml:trace contextRef="#ctx0" brushRef="#br0">147 221 248 0,'-76'-17'93'0,"62"13"-50"0,-14 0-24 0,18 4 26 16,1-4-8-16,4 4-2 0,0 0-22 15,15 0-7-15,18 0-5 16,20 0 1-16,37-4 1 0,24-1 1 16,33-3 2-16,28-5-1 0,19-4 2 15,19 1 0-15,10-5 3 16,4 4-5-16,-4 4-1 16,-19 1 0-16,-5-1 2 15,-15 0 3-15,-13-4 5 16,-19 5-6-16,-15 3-2 15,-23 9-3-15,-19 0-3 0,-14 0 1 16,-10 0-1-16,-14 5-3 16,-9-1 0-16,-6 0 2 15,-8 4 2-15,-6 5 0 16,-8 8 2-16,-6 4 0 16,-4 9 3-16,-5 8-1 15,-5 30 0 1,0 3-1-16,1 14 2 15,4-10-1-15,4 1 0 16,11 0-3-16,-1-8 1 0,5-9-2 16,-5 0 2-16,0 0-2 15,-4-12 2-15,-1-14-31 16,-9-7-11-16,0-5-75 16,-5-8-33-16,-4 0 7 15</inkml:trace>
    <inkml:trace contextRef="#ctx0" brushRef="#br0" timeOffset="-600.761">190 331 200 0,'19'-80'77'0,"-19"75"-42"0,0 1-10 0,0 4 25 0,0 0-3 15,0 0 1-15,0 0-20 16,0 9-6-16,0 16-14 16,0 21 15-16,0 5 6 0,4 12 3 15,1 4 1-15,0 4-10 16,0 5-3-16,-1 8-8 15,6 9-2-15,-1-1-2 0,1-12 2 16,-6-13-1-16,1 1 0 0,-5-18-3 16,0 1-1-16,0-13-3 15,-5-9 1-15,1-12-9 16,4-17-1-16,0 0-56 16,9-9-23-16,5-3-99 31,5-9-51-31,0-4 120 15</inkml:trace>
    <inkml:trace contextRef="#ctx0" brushRef="#br0" timeOffset="785.6251">388 1382 164 0,'-23'-4'63'0,"13"4"-34"0,-9 0-25 0,15 4 13 15,-6 0 9-15,1-4 6 16,-1 9-3-16,6-1-1 0,4-4-15 15,4 0-1-15,10 1-1 0,10-1 0 16,9-4 3-16,19-9-3 16,15 5 1-16,18-4-3 31,19-9 0-31,19 4-3 0,23 1 1 16,20-5 5-16,4 0 4 15,10 0-6-15,-5 5-1 16,0-1-5-16,-9-4-1 15,-10 5 1-15,-9-5 0 16,-10 4-5-16,-14 0 1 16,-5 1-2-16,-18 3 0 0,-20 5 4 15,-14 0 1-15,-4 4-1 16,-5-4-2-16,-5 0 1 16,0 4 1-16,0 0-14 15,0-5-5-15,5 5-68 16,-5-4-31-16,-5 0-10 31</inkml:trace>
  </inkml:traceGroup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57.223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04295DBE-9290-490B-B1BD-34CB7A0CED0B}" emma:medium="tactile" emma:mode="ink">
          <msink:context xmlns:msink="http://schemas.microsoft.com/ink/2010/main" type="writingRegion" rotatedBoundingBox="26012,8112 29307,8521 29149,9798 25854,9389">
            <msink:destinationLink direction="with" ref="{E62AF008-DE28-4ED0-ACD3-90AAD9D27B49}"/>
          </msink:context>
        </emma:interpretation>
      </emma:emma>
    </inkml:annotationXML>
    <inkml:traceGroup>
      <inkml:annotationXML>
        <emma:emma xmlns:emma="http://www.w3.org/2003/04/emma" version="1.0">
          <emma:interpretation id="{5457EA2E-DAE4-4D27-BA43-33746E67F409}" emma:medium="tactile" emma:mode="ink">
            <msink:context xmlns:msink="http://schemas.microsoft.com/ink/2010/main" type="paragraph" rotatedBoundingBox="26012,8112 29307,8521 29149,9798 25854,938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81B2CBBE-2426-4B2F-9B46-CD50D2F23B37}" emma:medium="tactile" emma:mode="ink">
              <msink:context xmlns:msink="http://schemas.microsoft.com/ink/2010/main" type="line" rotatedBoundingBox="26012,8112 29307,8521 29149,9798 25854,9389"/>
            </emma:interpretation>
          </emma:emma>
        </inkml:annotationXML>
        <inkml:traceGroup>
          <inkml:annotationXML>
            <emma:emma xmlns:emma="http://www.w3.org/2003/04/emma" version="1.0">
              <emma:interpretation id="{C4A42CBD-4BD0-4131-ABFB-58CE8E0E2576}" emma:medium="tactile" emma:mode="ink">
                <msink:context xmlns:msink="http://schemas.microsoft.com/ink/2010/main" type="inkWord" rotatedBoundingBox="26012,8112 29307,8521 29149,9798 25854,9389"/>
              </emma:interpretation>
              <emma:one-of disjunction-type="recognition" id="oneOf0">
                <emma:interpretation id="interp0" emma:lang="en-US" emma:confidence="1">
                  <emma:literal>Scope</emma:literal>
                </emma:interpretation>
                <emma:interpretation id="interp1" emma:lang="en-US" emma:confidence="0">
                  <emma:literal>scope</emma:literal>
                </emma:interpretation>
                <emma:interpretation id="interp2" emma:lang="en-US" emma:confidence="0">
                  <emma:literal>•cope</emma:literal>
                </emma:interpretation>
                <emma:interpretation id="interp3" emma:lang="en-US" emma:confidence="0">
                  <emma:literal>Scopes</emma:literal>
                </emma:interpretation>
                <emma:interpretation id="interp4" emma:lang="en-US" emma:confidence="0">
                  <emma:literal>Scoped</emma:literal>
                </emma:interpretation>
              </emma:one-of>
            </emma:emma>
          </inkml:annotationXML>
          <inkml:trace contextRef="#ctx0" brushRef="#br0">17132 914 364 0,'5'-21'134'0,"-5"17"-72"0,-10 0-39 0,6 4 35 0,-6 0-28 0,-4 8-6 15,-15 9-11-15,-13 8-3 16,-10 13-6-16,-5 0-3 0,0 4 2 16,10 0-2-16,14 0-1 15,9 0 3-15,19 0 0 16,15-4-1-16,14 0 1 31,13 4-2-31,15 13-1 0,1-5 1 16,-1-3 1-16,-5-5-3 15,-5 0-2-15,-13-9 2 16,-10 9 2-16,-19 0 9 16,-10 0 5-16,-9 1 2 15,-18-6-1-15,-15 5-6 16,-1-4-2-16,1-4-4 0,0-5-3 0,5-3 2 15,9-10 2-15,5-3-26 16,9-9-11-16,10 0-50 16,24-8-20-16,18 0-88 15</inkml:trace>
          <inkml:trace contextRef="#ctx0" brushRef="#br0" timeOffset="299.9984">17884 1697 320 0,'-9'-21'121'0,"4"16"-66"0,0-3-29 0,5 4 34 0,0-5-6 16,-4 5 1-16,-1-4-18 15,-5 4-5-15,-4 8-19 16,-5 4-3-16,-23 13-3 0,-1 9 1 0,1 3 0 15,4 5 0-15,0 0 0 16,9 4-4-16,11 0-3 31,8-4 2-31,5-4 2 0,15-5-7 16,18-8-3-16,15-13-35 16,9-8-14-16,9-8-62 15,15 0-26-15,9-5-27 16</inkml:trace>
          <inkml:trace contextRef="#ctx0" brushRef="#br0" timeOffset="999.9315">18452 1701 324 0,'-43'8'121'0,"10"-8"-66"0,0 25-33 0,19-8 31 16,-5 9-11-16,0-1-2 15,0 4-18-15,10 5-6 16,9-1-10-16,9-3 5 0,20-5 2 0,13-4-2 15,1-12 1-15,4-9-7 16,0-9-1-16,-4-3-2 16,-15-5 1-16,-9 0-2 15,-9-17-1-15,-15 5 1 16,-9-1-1-16,-15 9-3 0,-8 9 0 31,-1-1-1-31,5 9 3 16,9 0-5-16,10 4 2 0,9 0-33 15,43-4-68 1,9-5 2-16,5 1-43 16,5-1-34-1,5 1 78-15,-10 4 282 32,-5 20-48-32,-9 10-5 15,-10-1-40-15,-9 9-20 16,-5 8-16-16,0 12-4 15,1 18-27-15,-6 4 2 0,1 3-1 16,-1-7-3-16,1-9 2 16,-6-13-5-1,1-12-1-15,-5-21 16 16,5-21-12 0,-5-21-3-16,4-26-8 15,1-16-5-15,0-17-15 16,4-21-6-16,6 0-4 15,-1 16-1-15,5-3 11 0,0 20 5 16,9 13 6-16,15 26 1 16,-6 20-6-16,1 17-3 15,0 9 3-15,0 8 4 0,-5 4 2 16,-9 13 1-16,-5-4 0 16,-15-1 0-16,1-7 0 15,-24 3 2-15,-9 0 1 16,-15-3 3-16,-4-10-3 0,4 1-2 15,6-8-9-15,3-5-3 16,6-4-18-16,9-4-9 16,10 0-53-16,9-1-23 15,14-7-69 1</inkml:trace>
          <inkml:trace contextRef="#ctx0" brushRef="#br0" timeOffset="1363.6271">19588 1734 368 0,'-15'13'137'0,"15"-5"-74"0,5 1-40 0,5-1 35 0,4 1-23 16,5-13-7-16,4-1-15 15,10-3-4-15,5-1-5 16,5-3-3-16,-10-5 0 0,-5 0 1 15,-9-4 1-15,-9-4 1 16,-10-9 0-16,-10 5-5 31,-9 16 1-31,-9 9-5 0,-5 12-1 16,-5 13 0-16,0 9 4 16,5 16 12-16,5-4 8 15,9 0 6-15,9-4 3 16,15-8-1-16,9-5-1 15,10-4-10-15,9-9-2 16,24-7-40-16,4-10-17 0,6-24-97 16,13-5-43-16,15-8-2 15</inkml:trace>
        </inkml:traceGroup>
      </inkml:traceGroup>
    </inkml:traceGroup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6:56.078"/>
    </inkml:context>
    <inkml:brush xml:id="br0">
      <inkml:brushProperty name="width" value="0.035" units="cm"/>
      <inkml:brushProperty name="height" value="0.035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CE2D5ED1-468E-4A0F-B554-8E23351D88E6}" emma:medium="tactile" emma:mode="ink">
          <msink:context xmlns:msink="http://schemas.microsoft.com/ink/2010/main" type="inkDrawing"/>
        </emma:interpretation>
      </emma:emma>
    </inkml:annotationXML>
    <inkml:trace contextRef="#ctx0" brushRef="#br0">52 85 292 0,'-19'-9'110'0,"10"9"-60"0,-5 4-19 0,9-4 37 16,0 0-18-16,5 0-4 15,0 0-23-15,10-4-9 16,8 0-8-16,6-4-5 0,14-5 0 15,9 0-1-15,1-3 0 16,4 3 0-16,-14 5 0 16,-5 8-3-1,-10 4 2-15,-4 4-1 16,-14 13 0-16,-15 13 2 16,-13 12 0-16,-6 13 0 15,1 13 0-15,9-1 0 16,10-12 2-16,13-9-1 15,15-8-1-15,10-8 3 0,4-9 0 16,5-8-1-16,0-4 1 16,-5 4-2-16,-10-5-1 15,-4 1 1-15,-9 8-1 0,-6 0 2 16,-18 0 1-16,-5 0-1 16,-4 0-2-16,-6-4 3 15,1 0 0-15,-10-5-12 16,0 1-4-16,5-1-38 0,5-3-14 15,-1-5-42-15,10-4-15 16</inkml:trace>
  </inkml:traceGroup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17.785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117DE15D-5A09-4774-9D8A-A77F000BFCBA}" emma:medium="tactile" emma:mode="ink">
          <msink:context xmlns:msink="http://schemas.microsoft.com/ink/2010/main" type="inkDrawing" rotatedBoundingBox="3503,7230 7883,6950 7890,7045 3509,7326" shapeName="Other">
            <msink:destinationLink direction="from" ref="{C09817FE-9958-4A32-AA53-DBAC1180AF84}"/>
            <msink:destinationLink direction="to" ref="{C09817FE-9958-4A32-AA53-DBAC1180AF84}"/>
            <msink:destinationLink direction="with" ref="{3A8271C0-D032-4BC6-A27B-0BF28CCC9DF2}"/>
          </msink:context>
        </emma:interpretation>
      </emma:emma>
    </inkml:annotationXML>
    <inkml:trace contextRef="#ctx0" brushRef="#br0">22 282 220 0,'-15'-21'82'0,"15"25"-44"0,-4 0-44 16,8 1 56-16,6 7-17 15,14-3 5-15,13-1-2 0,15-12-20 16,24 0-5-16,23-1 0 0,29-3 4 16,-24-5 3-16,-14 5 2 15,81-13 2-15,146-21 3 16,9-4 4-16,-9 12-13 15,-14 5-7-15,-10 7-5 0,-23 10-1 16,-19 3-2-16,-15 9 2 0,-28 0-4 16,-18 0 0-16,-20 5 3 15,-19-5 1-15,-23 0-4 16,-19 0 1-16,-14-5-53 16,-20 1-24-16,-13 0-78 15,-15-9-54 16,-9-12 89-31</inkml:trace>
  </inkml:traceGroup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44.003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08360413-9075-4DBF-845E-7C1985A81495}" emma:medium="tactile" emma:mode="ink">
          <msink:context xmlns:msink="http://schemas.microsoft.com/ink/2010/main" type="inkDrawing"/>
        </emma:interpretation>
      </emma:emma>
    </inkml:annotationXML>
    <inkml:trace contextRef="#ctx0" brushRef="#br0">52 46 260 0,'-28'-21'96'0,"23"13"-52"0,1-1-10 0,-1 5 36 16,0 0-14-16,0 4-3 0,5 0-28 31,0 8-10-31,0 13-10 0,0 9 7 0,5 28 7 16,0 22 3-16,4 17 2 16,1 8 2-16,-1 17 1 15,1 17-6-15,-6 4 0 16,1-21-10-16,0-13-2 15,4-16-3-15,-4-17-1 16,0-18-1-16,0-11 0 0,-1-18-2 16,-4-16-2-16,0-13-46 15,0-30-21-15,-9-16-70 0,18-13-30 16,1-38-3 0</inkml:trace>
  </inkml:traceGroup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45.366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B03E672D-FFB2-4A51-B9BE-DA205DF17466}" emma:medium="tactile" emma:mode="ink">
          <msink:context xmlns:msink="http://schemas.microsoft.com/ink/2010/main" type="inkDrawing"/>
        </emma:interpretation>
      </emma:emma>
    </inkml:annotationXML>
    <inkml:trace contextRef="#ctx0" brushRef="#br0">642 15 308 0,'-9'-12'115'0,"-1"7"-62"0,-9 5-29 0,19 0 35 16,-23 5-10-16,-25 7 1 16,-13 9-17-16,-15 13-6 15,-14 12-15-15,10 5 3 0,9-1 3 0,9 13-8 16,15-4-1-16,14-9-3 15,19-3-1-15,18-5 1 16,25-4 1-16,13-1-6 0,20-3 0 16,9 0-1-16,0-5 0 15,0-4 0-15,-10 1 0 32,-18-5 0-32,-10 0 0 0,-19-4 2 15,-19-5 1-15,5 1 1 16,-28 12 0-16,-24 0-2 15,-10-4-2-15,6 0 1 16,4-8-1-16,9 0-20 16,10-9-7-16,9-8-41 15,15-5-17-15,18-8-67 16,15-4-73-16,33-4 80 16</inkml:trace>
  </inkml:traceGroup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45.650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EE73532E-A181-42C1-8788-63F1BDBC8BB4}" emma:medium="tactile" emma:mode="ink">
          <msink:context xmlns:msink="http://schemas.microsoft.com/ink/2010/main" type="inkDrawing"/>
        </emma:interpretation>
      </emma:emma>
    </inkml:annotationXML>
    <inkml:trace contextRef="#ctx0" brushRef="#br0">348 7 316 0,'-19'-8'121'0,"9"8"-66"0,-4 0-33 16,5 4 33-16,-6 4-11 0,-8 5-2 16,-6 8-8-16,-4 4-4 15,-5 5-16-15,1 3 7 0,-1 5 2 31,5 4-3-31,9 0 1 0,10-4-6 16,4 0-1-16,10-9-6 16,14-8 0-16,10-4-3 15,9-13 0-15,10-8-10 16,-1-8-4-16,10-9-33 16,0-5-12-16,-4 5-61 15,9-12-26-15,4-9-36 16</inkml:trace>
  </inkml:traceGroup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45.982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3E5D90D4-70F1-4862-B4FC-39884E5B69CD}" emma:medium="tactile" emma:mode="ink">
          <msink:context xmlns:msink="http://schemas.microsoft.com/ink/2010/main" type="inkDrawing"/>
        </emma:interpretation>
      </emma:emma>
    </inkml:annotationXML>
    <inkml:trace contextRef="#ctx0" brushRef="#br0">52 152 364 0,'-9'21'137'0,"4"-9"-74"0,-5 5-36 15,10-4 40-15,0 0-22 16,0-5-5-16,0 5-19 15,0 3-8-15,0-3-8 16,0 0-4-16,0-9 2 0,0-4-20 0,-4-4-6 16,-1-1-45-16,0-16-21 15,-4-25-51-15,14 0-20 0,-1 0 40 16,1 4 299 15,-10 16-60-15,1 5-11-16,-1 9-51 15,5-1-29-15,0 9-20 16,-5 0-5-16,10 4-2 0,4 0-26 0,5 4-10 16,10-4-110-1,-5-4-80-15,-5-1 83 16</inkml:trace>
  </inkml:traceGroup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46.406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60D3F4DD-511A-4D53-95B9-6B396D4B367F}" emma:medium="tactile" emma:mode="ink">
          <msink:context xmlns:msink="http://schemas.microsoft.com/ink/2010/main" type="inkDrawing"/>
        </emma:interpretation>
      </emma:emma>
    </inkml:annotationXML>
    <inkml:trace contextRef="#ctx0" brushRef="#br0">29 279 344 0,'-10'42'129'0,"5"-12"-70"0,-9-5-31 16,14-21 38-16,5 9-27 15,0 8-7-15,-1-4-15 16,1-5-4-16,5-3-7 0,9-1-4 0,-1-8 1 16,1-4 0-16,0-5 3 15,0 1-3-15,-5 4-2 0,-4 4-5 16,4 0-2-16,0 4 0 15,0 0 4-15,5 0-6 16,5-4-2-16,4 0 1 16,6-8 3-1,-1-5 1-15,-5-8 3 16,-4-4 1-16,-1-4 3 16,-4-9 14-16,-4-8 9 15,-6-22-1-15,-4 9-2 16,-1 13-6-16,-4 8 0 15,0 5-3-15,0 16 2 16,0 13-6-16,0 20-3 16,0 22-1-16,5 4 1 15,5 13-5-15,-1 0-1 0,5-5 0 0,0 1 2 16,1-9-1-16,-1-9 2 16,-5-7-20-16,-4-14-8 15,-10-8-67-15,1-8-29 16,-11-25-81-1</inkml:trace>
  </inkml:traceGroup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44.703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382CC78A-6E00-4F63-A603-3B9512962425}" emma:medium="tactile" emma:mode="ink">
          <msink:context xmlns:msink="http://schemas.microsoft.com/ink/2010/main" type="inkDrawing" rotatedBoundingBox="3406,12534 7373,12690 7314,14177 3348,14021" hotPoints="7051,12313 7357,13551 4109,14354 3803,13115" semanticType="enclosure" shapeName="Rectangle">
            <msink:sourceLink direction="with" ref="{458A5157-B8C1-4AAA-8530-F4221CD1C9DF}"/>
            <msink:destinationLink direction="with" ref="{01650426-FE97-4FCB-B324-9A9E0559437E}"/>
          </msink:context>
        </emma:interpretation>
      </emma:emma>
    </inkml:annotationXML>
    <inkml:trace contextRef="#ctx0" brushRef="#br0">0 221 364 0,'-24'-17'134'0,"29"13"-72"0,14-1-57 16,0 1 30-16,14 0-19 15,19-4-3-15,33-5-6 0,29 5 0 16,37-1-4-16,29 1 0 0,37-1 3 15,25-3 3-15,27-1 2 16,20-4 1-16,0 1 0 16,-10-1-4-16,-10 4 0 0,-23 0-5 15,-33 1-2-15,-19 3 0 32,-33 5-1-32,-28 0 0 15,-29 4 2-15,-10 4-1 16,-32 0-1-16,-15 5 1 0,-14 3-1 15,-9 5 0-15,-10 4 2 16,-4 9 1-16,-10 8 1 16,0 16-2-16,0 5-2 15,0 8 1-15,0 13-1 0,0-8 0 16,4-1 0-16,6 1 0 16,-1-5 0-16,6-4 0 15,-1-8 0-15,5-5 0 16,-5 1 2-16,-5-9 1 15,-9-13 3-15,0-3-8 16,0-5-3-16,-4-5-6 0,-1-3-1 16,-5-5-1-16,1 5 1 15,-1-9 2-15,-4 0 4 16,-5 1 1-16,-9-1 3 16,-10 0-1-16,-9 4 1 15,-10 1-5-15,-14-1 0 0,-9 5 3 31,-6 0 2-31,-8 3-1 16,-10 1 2-16,-10 0 1 16,-9 0 2-16,-19 4 3 0,-19 0 2 15,-4 4 1-15,-15-4 0 16,-9 4 0-16,-1-4 2 16,6-4-5-16,9-4-3 15,14-5-1-15,19-4 1 0,19 1-1 16,24-1-1-16,28-4-21 15,28 0-9-15,24 0-89 16,29-17-36-16,42-8 11 16</inkml:trace>
  </inkml:traceGroup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47.224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01650426-FE97-4FCB-B324-9A9E0559437E}" emma:medium="tactile" emma:mode="ink">
          <msink:context xmlns:msink="http://schemas.microsoft.com/ink/2010/main" type="inkDrawing" rotatedBoundingBox="7129,13377 9478,13166 9483,13232 7135,13444" semanticType="10" shapeName="Other">
            <msink:sourceLink direction="with" ref="{382CC78A-6E00-4F63-A603-3B9512962425}"/>
            <msink:sourceLink direction="with" ref="{E14698ED-5607-4387-8492-7BB4BD7B047D}"/>
          </msink:context>
        </emma:interpretation>
      </emma:emma>
    </inkml:annotationXML>
    <inkml:trace contextRef="#ctx0" brushRef="#br0">0 227 646 0,'38'4'33'0,"28"1"-6"0,33-5-9 15,24-5-1-15,33 1-6 16,24-4-1-16,19-13 11 16,14 0 6-16,5 0-9 15,-24 4-3-15,-15 4-7 0,-27 1-3 16,-20-1-2-16,-28 5-3 0,-19-5-6 15,-18 0-1-15,-20 1-21 16,-9-1-7-16,-19-4-57 16,9 5-25-16,-18-1-71 15</inkml:trace>
  </inkml:traceGroup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47.023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F5ED0705-1214-43ED-B915-2F0FEB54BEA4}" emma:medium="tactile" emma:mode="ink">
          <msink:context xmlns:msink="http://schemas.microsoft.com/ink/2010/main" type="writingRegion" rotatedBoundingBox="6147,13347 7263,13347 7263,14617 6147,14617"/>
        </emma:interpretation>
      </emma:emma>
    </inkml:annotationXML>
    <inkml:traceGroup>
      <inkml:annotationXML>
        <emma:emma xmlns:emma="http://www.w3.org/2003/04/emma" version="1.0">
          <emma:interpretation id="{CBE19C4A-BDF1-4933-A112-4FD1C1B7CAA5}" emma:medium="tactile" emma:mode="ink">
            <msink:context xmlns:msink="http://schemas.microsoft.com/ink/2010/main" type="paragraph" rotatedBoundingBox="6147,13347 7263,13347 7263,14617 6147,14617" alignmentLevel="1"/>
          </emma:interpretation>
        </emma:emma>
      </inkml:annotationXML>
      <inkml:traceGroup>
        <inkml:annotationXML>
          <emma:emma xmlns:emma="http://www.w3.org/2003/04/emma" version="1.0">
            <emma:interpretation id="{8E9250B0-38BE-455D-83E2-0A78433E9040}" emma:medium="tactile" emma:mode="ink">
              <msink:context xmlns:msink="http://schemas.microsoft.com/ink/2010/main" type="line" rotatedBoundingBox="6147,13347 7263,13347 7263,14617 6147,14617"/>
            </emma:interpretation>
          </emma:emma>
        </inkml:annotationXML>
        <inkml:traceGroup>
          <inkml:annotationXML>
            <emma:emma xmlns:emma="http://www.w3.org/2003/04/emma" version="1.0">
              <emma:interpretation id="{458A5157-B8C1-4AAA-8530-F4221CD1C9DF}" emma:medium="tactile" emma:mode="ink">
                <msink:context xmlns:msink="http://schemas.microsoft.com/ink/2010/main" type="inkWord" rotatedBoundingBox="7131,13347 7263,13347 7263,13381 7131,13381">
                  <msink:destinationLink direction="with" ref="{382CC78A-6E00-4F63-A603-3B9512962425}"/>
                </msink:context>
              </emma:interpretation>
              <emma:one-of disjunction-type="recognition" id="oneOf0">
                <emma:interpretation id="interp0" emma:lang="en-US" emma:confidence="0">
                  <emma:literal>k</emma:literal>
                </emma:interpretation>
                <emma:interpretation id="interp1" emma:lang="en-US" emma:confidence="0">
                  <emma:literal>1</emma:literal>
                </emma:interpretation>
                <emma:interpretation id="interp2" emma:lang="en-US" emma:confidence="0">
                  <emma:literal>•</emma:literal>
                </emma:interpretation>
                <emma:interpretation id="interp3" emma:lang="en-US" emma:confidence="0">
                  <emma:literal>i</emma:literal>
                </emma:interpretation>
                <emma:interpretation id="interp4" emma:lang="en-US" emma:confidence="0">
                  <emma:literal>^</emma:literal>
                </emma:interpretation>
              </emma:one-of>
            </emma:emma>
          </inkml:annotationXML>
          <inkml:trace contextRef="#ctx0" brushRef="#br0">1109-1173 260 0,'-37'0'96'0,"18"13"-52"0,-15-5-14 0,25-4 34 15,-10 0-12-15,5 1 0 0</inkml:trace>
          <inkml:trace contextRef="#ctx0" brushRef="#br0" timeOffset="-469.0999">2 80 420 0,'-9'9'156'0,"13"-9"-84"0,11 8-57 16,-1-8 37-16,5 0-17 15,-5 0-2-15,33-4-19 16,38-5-7-16,5-3-4 15,10-5-38-15,-1 0-14 0,29-21-162 16</inkml:trace>
        </inkml:traceGroup>
      </inkml:traceGroup>
    </inkml:traceGroup>
  </inkml:traceGroup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49.158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E14698ED-5607-4387-8492-7BB4BD7B047D}" emma:medium="tactile" emma:mode="ink">
          <msink:context xmlns:msink="http://schemas.microsoft.com/ink/2010/main" type="inkDrawing" rotatedBoundingBox="9252,11942 12094,12683 11553,14757 8712,14016" hotPoints="11576,12460 11673,14099 9369,14236 9272,12597" semanticType="enclosure" shapeName="Rectangle">
            <msink:destinationLink direction="with" ref="{01650426-FE97-4FCB-B324-9A9E0559437E}"/>
          </msink:context>
        </emma:interpretation>
      </emma:emma>
    </inkml:annotationXML>
    <inkml:trace contextRef="#ctx0" brushRef="#br0">0 102 280 0,'0'-42'104'0,"10"38"-56"0,9 0-36 0,0 4 26 15,23 0 2-15,25 0 3 0,32 0-10 16,29 0-3-16,33 4-17 16,14-4-3-16,19-4-3 0,18 4 1 15,1-9 0-15,-9 1 4 16,-15-1 5-16,-23 5-9 16,-24 0-4-16,-29 4-1 0,-13 0 0 15,-25 4 1 1,-18 5 0-16,-19 12 4 15,-10 4 3-15,-9 9 0 16,-9 12 1-16,-6 17-4 16,-4 25 0-16,0 13-3 15,-4 8 2-15,4-8-4 0,0 5-2 0,0-1 0 16,4 4 1-16,6 0-1 16,4-12-1-16,0-4 1 15,5-13 1-15,0-17 1 16,0-13 3-16,0-8-3 0,-5-8-2 15,-4-9 0-15,-1-4 1 32,1-4-8-32,-15-5-1 0,0-3-3 15,-9-5 1-15,0 0-2 16,-1 1 2-16,1-5 0 16,0 0 3-16,-5 0-1 15,-5 0 0-15,-4-5 4 16,-19 5 1-16,-5-4-1 15,-14 0 0-15,-15 4 2 0,-28-4 0 16,-23 4-2-16,-24 4 0 16,-29 4-1-16,-9 9 3 15,-5 0 0-15,10 8 3 16,0 0-3-16,19-8 0 16,28-4-23-16,28-5-10 15,24-8-61 1,71-4-123-1</inkml:trace>
    <inkml:trace contextRef="#ctx0" brushRef="#br0" timeOffset="-648.2764">246 199 324 0,'-9'-4'121'0,"4"8"-66"0,-4 8-44 0,4 5 28 16,0 13 1-16,1 16 5 0,-1 30-4 15,5 16-1-15,0 9-22 16,5 4 5-16,-1 5 4 0,6 3-9 15,-1-8 0-15,-4-12-6 32,4-13-2-32,-4-21-4 0,0-5 1 15,-5-20-2-15,0-17 0 16,-5-17-41-16,0-17-15 16,1-29-94-16,4-13-39 15,0-8 12 1</inkml:trace>
  </inkml:traceGroup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6:56.480"/>
    </inkml:context>
    <inkml:brush xml:id="br0">
      <inkml:brushProperty name="width" value="0.035" units="cm"/>
      <inkml:brushProperty name="height" value="0.035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5BD248BA-D3CA-43B7-A372-96A4EAF393F5}" emma:medium="tactile" emma:mode="ink">
          <msink:context xmlns:msink="http://schemas.microsoft.com/ink/2010/main" type="inkDrawing"/>
        </emma:interpretation>
      </emma:emma>
    </inkml:annotationXML>
    <inkml:trace contextRef="#ctx0" brushRef="#br0">62 111 396 0,'-57'-9'148'0,"52"30"-80"0,5-12-79 15,10-13 88 1,9-5-34-16,4-8-13 15,10 1-8-15,5-1-15 16,0-4-4-16,5 8 0 0,4-4-2 31,-9 9-1-31,-10-1 1 0,1 9-1 16,-10-4-3-16,-5 13 2 16,-9 3 1-16,-1 9 0 15,-13 9-3-15,-1 8 2 16,1 8-1-16,-1 4 0 15,1 13 0-15,4 9 0 0,1-1 2 16,4-16 0-16,0-9 0 16,4-8 2-16,6-13-30 15,-1-4-13-15,-4-21-125 16</inkml:trace>
  </inkml:traceGroup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51.829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84481AF5-8814-4F75-A0BC-F2A58283FECA}" emma:medium="tactile" emma:mode="ink">
          <msink:context xmlns:msink="http://schemas.microsoft.com/ink/2010/main" type="inkDrawing" rotatedBoundingBox="11621,13424 21978,13467 21977,13539 11620,13496" shapeName="Other"/>
        </emma:interpretation>
      </emma:emma>
    </inkml:annotationXML>
    <inkml:trace contextRef="#ctx0" brushRef="#br0">61 4 208 0,'-37'-4'79'0,"32"4"-42"0,0 0-10 15,5 0 27 1,-5 0 0-16,1 0 3 0,-1 0-12 16,5 4-2-16,0-4-25 15,0 4-2-15,0-4-1 0,9 5 0 16,10-1 1-16,5 0-6 15,4 0-2-15,10 0-2 16,14 1 1-16,15 3-4 16,18-4-2-16,28 0 2 0,15-4 0 15,14 5-1-15,24-1 1 16,18 0-2-16,20 0-1 16,32 1 1-16,24-5-1 15,10 0 0-15,19 0 2 16,13 0-3-16,20-5 0 15,-5 1 1-15,5 0 2 0,4 0-3 16,1-1 0-16,-10 1 5 16,-5 4 2-16,-4-4 0 15,4 4-1-15,0-4-1 16,-9 4 2-16,14-4 1 16,-5-1 3-16,-14 5 4 0,0-4 1 31,-4 4-2-31,-6 4 0 0,-18 1-5 15,-19 3 0-15,-5 0-5 16,-19-3-2-16,-14 3 0 16,23 1 1-16,-37-1-1 15,-29-4-1-15,-18-4 1 16,-34 0 1-16,-18 0-1 16,-25 0-1-16,-13 0-2 0,-20 0 1 15,-9 0-10-15,-9 0-5 16,-10 0-6-16,-4 0-1 15,-6-4-5-15,1 0-2 16,-5-5-37-16,0 1-14 16,5 4-101-1</inkml:trace>
  </inkml:traceGroup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49.773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2D3B39D4-1ECC-471A-BAA6-AE3C7A8DCB99}" emma:medium="tactile" emma:mode="ink">
          <msink:context xmlns:msink="http://schemas.microsoft.com/ink/2010/main" type="writingRegion" rotatedBoundingBox="8847,14763 11848,14663 11878,15590 8878,15690"/>
        </emma:interpretation>
      </emma:emma>
    </inkml:annotationXML>
    <inkml:traceGroup>
      <inkml:annotationXML>
        <emma:emma xmlns:emma="http://www.w3.org/2003/04/emma" version="1.0">
          <emma:interpretation id="{2FFE6CD1-AE83-4062-B314-10A538089442}" emma:medium="tactile" emma:mode="ink">
            <msink:context xmlns:msink="http://schemas.microsoft.com/ink/2010/main" type="paragraph" rotatedBoundingBox="8847,14763 11848,14663 11878,15590 8878,1569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489C77E7-152A-4F5B-A006-E601AEA01622}" emma:medium="tactile" emma:mode="ink">
              <msink:context xmlns:msink="http://schemas.microsoft.com/ink/2010/main" type="line" rotatedBoundingBox="8847,14763 11848,14663 11878,15590 8878,15690"/>
            </emma:interpretation>
          </emma:emma>
        </inkml:annotationXML>
        <inkml:traceGroup>
          <inkml:annotationXML>
            <emma:emma xmlns:emma="http://www.w3.org/2003/04/emma" version="1.0">
              <emma:interpretation id="{B60C7C94-9015-45FF-B588-4110D959E294}" emma:medium="tactile" emma:mode="ink">
                <msink:context xmlns:msink="http://schemas.microsoft.com/ink/2010/main" type="inkWord" rotatedBoundingBox="8847,14763 11848,14663 11878,15590 8878,15690"/>
              </emma:interpretation>
              <emma:one-of disjunction-type="recognition" id="oneOf0">
                <emma:interpretation id="interp0" emma:lang="en-US" emma:confidence="0">
                  <emma:literal>PM I</emma:literal>
                </emma:interpretation>
                <emma:interpretation id="interp1" emma:lang="en-US" emma:confidence="1">
                  <emma:literal>P M 7</emma:literal>
                </emma:interpretation>
                <emma:interpretation id="interp2" emma:lang="en-US" emma:confidence="1">
                  <emma:literal>P MT</emma:literal>
                </emma:interpretation>
                <emma:interpretation id="interp3" emma:lang="en-US" emma:confidence="0">
                  <emma:literal>PM 7</emma:literal>
                </emma:interpretation>
                <emma:interpretation id="interp4" emma:lang="en-US" emma:confidence="0">
                  <emma:literal>pm 7</emma:literal>
                </emma:interpretation>
              </emma:one-of>
            </emma:emma>
          </inkml:annotationXML>
          <inkml:trace contextRef="#ctx0" brushRef="#br0">0 153 336 0,'24'-17'126'0,"-24"21"-68"0,4 4-59 0,1 1 25 32,5 8 10-32,-6-1 11 0,11 39-9 15,-1 8-1-15,0 9-20 16,0 8 2-16,-4-9 3 0,-1-4-7 16,-4-3 0-16,-5-14 2 15,0-8 2-15,-5-13 6 0,-4-12 6 16,-1-17-12-16,-4-8-4 15,5-26-8-15,-1-20-4 0,1-35-16 16,9-7-5-16,4-5-3 16,15 16 1-16,5-3 7 15,9 12 7-15,5 13 3 16,0 13 3-16,4 16-4 16,6 13 0-16,-1 21-2 31,0 13 2-31,1 12 4 0,-11 13 1 15,-8 8-4-15,-10 9 1 16,-10 4 4-16,-9-5 2 16,-5-3 2-16,-9-13 2 15,-5-5 1-15,-14-7 1 16,-5-14-9-16,1-8-4 16,-6-4-30-16,5-4-13 0,0 0-32 15,10 4-15-15</inkml:trace>
          <inkml:trace contextRef="#ctx0" brushRef="#br0" timeOffset="653.5769">1320 165 364 0,'-9'4'134'0,"4"1"-72"0,-4 7-59 32,9-3 26-32,0 8 3 0,-5 12 4 15,5 13-7-15,-5 13-3 16,0 12-15-16,-4 4 4 0,-1-7 3 16,1-6-4-16,-1-11 2 15,1-9 0-15,4-13 2 16,1-8 3-16,-1-13 4 15,0-13-13-15,0-16-5 0,1-13-9 16,4-16-1-16,0-18-10 16,9 1-2-16,5-1 1 15,0 9 3-15,10 8 5 16,-5 13 3-16,0 9-3 0,5 16 2 16,-5 17-3-16,-5 17 2 31,-5 8 1-31,1 21 2 0,-1 13 3 15,1-4 2-15,4-5-1 16,0-12-2-16,5-9 7 16,5-16 3-16,9-13 1 15,5-17 1-15,-1-25-2 16,1-8 1-16,-5-5-6 16,-4-4-1-16,4 5-4 0,-5-1-1 15,5 4-1-15,-4 14-2 16,-1 16 0-16,1 8 0 15,-1 9-2-15,5 12 1 16,-5 13 1-16,-4 17 2 16,0 12 1-16,-5 14 1 15,0 7 0-15,-5 1 0 0,0-1 0 16,-5-12 2-16,-4-13-1 16,0-12-1-16,0-9-32 15,-10-29-111 1,5-13-16-16,-5-8-25 15</inkml:trace>
          <inkml:trace contextRef="#ctx0" brushRef="#br0" timeOffset="854.1306">2200 5 416 0,'0'21'154'0,"10"-16"-84"0,18-1-55 0,-4 0 34 16,18 0-14-16,20-4-3 16,9 0-16-16,9-4-5 15,15-9-7-15,-5-12-16 0,-5 0-5 16,-5 0-88-16,-13 0-40 16,-6-1-39-1</inkml:trace>
          <inkml:trace contextRef="#ctx0" brushRef="#br0" timeOffset="1101.7361">2886-58 428 0,'-23'76'162'0,"23"-47"-88"0,-10 35-51 0,1-27 42 0,4 22-16 16,-5 21-2-16,1 13-17 15,4-1-7-15,1-3-13 16,-1-10-6-16,0-11-1 0,5-18 0 16,0-12 1-16,0-13-31 15,5-12-14 1,9-13-72-16,19-4-32 16,0-34-59-1</inkml:trace>
        </inkml:traceGroup>
      </inkml:traceGroup>
    </inkml:traceGroup>
  </inkml:traceGroup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55.393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E62AF008-DE28-4ED0-ACD3-90AAD9D27B49}" emma:medium="tactile" emma:mode="ink">
          <msink:context xmlns:msink="http://schemas.microsoft.com/ink/2010/main" type="inkDrawing" rotatedBoundingBox="24533,5927 30788,7689 29260,13114 23005,11353" hotPoints="29528,6987 29630,11871 24747,11973 24644,7090" semanticType="enclosure" shapeName="Square">
            <msink:sourceLink direction="with" ref="{04295DBE-9290-490B-B1BD-34CB7A0CED0B}"/>
          </msink:context>
        </emma:interpretation>
      </emma:emma>
    </inkml:annotationXML>
    <inkml:trace contextRef="#ctx0" brushRef="#br0">40 91 208 0,'-23'-12'79'0,"13"8"-42"0,1-1-10 0,9 5 27 0,0 0-15 16,0 0-2 0,9 0-13-16,15 0-3 0,23-4-12 15,33 0 6-15,43 0 4 0,43-5 3 16,42 5 2-16,38-8-2 16,48 3 1-16,27 5-9 0,25-4-3 15,-10 8-6-15,9 4-4 16,-23 0-3-16,-5 4 1 15,-29 1 1-15,-32 8 2 16,-20-1-1-16,-94 1-1 16,-23-4 1-16,8 8-1 15,-18-4-3 1,0 8 2-16,-19-4 1 16,-5 13 2-16,-14-9-3 15,-5 13 0-15,-14-9 1 16,-4 9 0-16,-10-4 0 15,-5 3 2-15,-5-3-3 16,-4 17 0-16,-5-5 1 0,0 17 0 16,4 59-3-16,1 8 0 15,-5 13 2-15,-5 4 2 16,10 30-2-16,-1 12-2 0,10 5 2 16,5 12 0-16,0 8 1 15,-5-16 0-15,5-4 0 16,0 54 0-16,-14-17 0 15,-5-21 0-15,-5-16 0 0,-5-5 0 16,-4-17 0-16,0-20 2 16,-5-26-1-16,0-21 2 15,-10-17-2-15,6-16 2 16,-6-17-4-16,-4-13-2 16,0-9-1-16,-5-7 3 31,-5-10-5-31,-4-3 2 0,-5-5 0 15,-5-3 2-15,-10-1-1 16,-8-4-1-16,-1 4-4 16,-9-4-2-16,-15 0 2 15,-9 0 5-15,-23-4 0 16,-10-9 1-16,-24 1 2 16,-37-1 2-16,-34 0-3 0,-42 5-2 15,-20 4 2-15,-37 4 2 16,-9 8-2-16,-29 5 0 0,15 4 7 15,-6 8 4-15,15 8 1 16,19 14 1-16,23-9 0 16,24-5 2-16,38-12-5 31,42-4-1-31,29-4-4 0,47-9-1 16,34-4-52-16,70 8-167 31</inkml:trace>
    <inkml:trace contextRef="#ctx0" brushRef="#br0" timeOffset="-1231.6625">125-52 565 0,'5'26'26'0,"0"7"-7"16,0 14-6-16,-5 20-1 16,0 38 2-16,0 17 4 0,0 17-1 15,0 42-1-15,-5 12-4 16,0 13-2-16,0 21-6 16,1 0-1-16,-6 13 3 15,1-4 1-15,-1-13 1 16,1-5 2-16,-1 5 1 0,6-4 3 15,-1-9-5-15,0 9-3 16,0-5-1-16,1-24-1 0,4-14-2 16,0-24 1-16,0-5 0 15,0-25 1-15,4-21 0 16,-4-26 2-16,5-16-23 16,-5-17-10-16,0-16-49 31,0-26-21-31,19-21-97 15</inkml:trace>
  </inkml:traceGroup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31.895"/>
    </inkml:context>
    <inkml:brush xml:id="br0">
      <inkml:brushProperty name="width" value="0.035" units="cm"/>
      <inkml:brushProperty name="height" value="0.035" units="cm"/>
      <inkml:brushProperty name="fitToCurve" value="1"/>
    </inkml:brush>
    <inkml:brush xml:id="br1">
      <inkml:brushProperty name="width" value="0.035" units="cm"/>
      <inkml:brushProperty name="height" value="0.035" units="cm"/>
      <inkml:brushProperty name="color" value="#177D36"/>
      <inkml:brushProperty name="fitToCurve" value="1"/>
    </inkml:brush>
    <inkml:brush xml:id="br2">
      <inkml:brushProperty name="width" value="0.035" units="cm"/>
      <inkml:brushProperty name="height" value="0.035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6BC2DAFD-5849-440C-8F0C-EA0DDFDEBB9F}" emma:medium="tactile" emma:mode="ink">
          <msink:context xmlns:msink="http://schemas.microsoft.com/ink/2010/main" type="writingRegion" rotatedBoundingBox="9179,5813 24531,5562 24704,16137 9352,16389"/>
        </emma:interpretation>
      </emma:emma>
    </inkml:annotationXML>
    <inkml:traceGroup>
      <inkml:annotationXML>
        <emma:emma xmlns:emma="http://www.w3.org/2003/04/emma" version="1.0">
          <emma:interpretation id="{E996BF48-B0E9-490A-8299-A85CE67338E3}" emma:medium="tactile" emma:mode="ink">
            <msink:context xmlns:msink="http://schemas.microsoft.com/ink/2010/main" type="paragraph" rotatedBoundingBox="9179,5813 24389,5564 24448,9182 9238,943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4A08FAB3-BF2C-45F7-B463-15161CEE1FF6}" emma:medium="tactile" emma:mode="ink">
              <msink:context xmlns:msink="http://schemas.microsoft.com/ink/2010/main" type="line" rotatedBoundingBox="9179,5813 24389,5564 24448,9182 9238,9431"/>
            </emma:interpretation>
          </emma:emma>
        </inkml:annotationXML>
        <inkml:traceGroup>
          <inkml:annotationXML>
            <emma:emma xmlns:emma="http://www.w3.org/2003/04/emma" version="1.0">
              <emma:interpretation id="{E4793D85-5D9F-43D9-B71D-EEB2DF891257}" emma:medium="tactile" emma:mode="ink">
                <msink:context xmlns:msink="http://schemas.microsoft.com/ink/2010/main" type="inkWord" rotatedBoundingBox="9179,5813 24389,5564 24448,9182 9238,9431"/>
              </emma:interpretation>
              <emma:one-of disjunction-type="recognition" id="oneOf0">
                <emma:interpretation id="interp0" emma:lang="en-US" emma:confidence="0">
                  <emma:literal>Prenuptials.</emma:literal>
                </emma:interpretation>
                <emma:interpretation id="interp1" emma:lang="en-US" emma:confidence="0">
                  <emma:literal>Piano teacher*</emma:literal>
                </emma:interpretation>
                <emma:interpretation id="interp2" emma:lang="en-US" emma:confidence="0">
                  <emma:literal>Prenuptial's.</emma:literal>
                </emma:interpretation>
                <emma:interpretation id="interp3" emma:lang="en-US" emma:confidence="0">
                  <emma:literal>Pic attached*</emma:literal>
                </emma:interpretation>
                <emma:interpretation id="interp4" emma:lang="en-US" emma:confidence="0">
                  <emma:literal>Pic attached...</emma:literal>
                </emma:interpretation>
              </emma:one-of>
            </emma:emma>
          </inkml:annotationXML>
          <inkml:trace contextRef="#ctx0" brushRef="#br0">3539-919 184 0,'-14'0'71'0,"4"0"-38"0,-4 0-3 0,9 0 26 16,-4 0-2-16,-5 0 3 16,-1 0-8-16,1 0-1 15,0 0-26-15,0 0-2 0,4 4 1 0,6-4-6 16,8 4 0-16,15-4-3 16,14 0 0-16,24 0 2 15,38-4 2-15,23 0-1 16,33-9 4-16,34 5-7 15,9-1-2-15,-10-3-5 16,1-1-4-16,-15 5 0 0,-23-1-1 16,-29 5 0-16,-23 0 2 15,-24 0-1-15,-14-1 2 16,-10 1-9-16,-14-8-95 16,-5 3-36-16,-13-3-53 15</inkml:trace>
          <inkml:trace contextRef="#ctx0" brushRef="#br0" timeOffset="-615.588">3624 435 296 0,'-43'29'112'0,"39"-20"-60"0,-1 12-32 0,5-4 32 0,0 12-2 15,0 5 5-15,-5 16-15 0,0 17-6 16,1-3-20-16,-1-1 0 0,0-4 2 15,0-9-2-15,1-12 2 16,-1-17 6-16,0-13 4 16,5-16-12-16,0-13-5 15,0-34-6-15,5-12-3 16,4-9-6 0,1 0-1-16,9-3 1 15,9 11 1-15,1 9-2 16,4 17 2-16,0 13-2 15,0 12 2-15,-5 17 1 16,1 8-1-16,4 9 4 16,-5 9 0-16,-4 3 1 15,-10 5 2-15,-14-1-1 0,-5-3-1 16,-4-5 3-16,-15-4 2 16,-9-4-9-16,-19-17-2 15,0-13-52-15,-5 5-22 0,10-5-89 16</inkml:trace>
          <inkml:trace contextRef="#ctx0" brushRef="#br0" timeOffset="2216.8478">4816 330 328 0,'-23'0'123'0,"18"4"-66"0,0-4-33 15,5 0 33-15,10 0-14 0,13 0-2 16,15-4-1-16,14 0-1 15,14-1-21-15,24 1-6 0,0 0-1 16,5 0-7-16,4 0-2 16,-14-1-10-16,-4-3-5 15,-10 4-68-15,-15-5-29 32,-22 5-81-32</inkml:trace>
          <inkml:trace contextRef="#ctx0" brushRef="#br0" timeOffset="1600.7392">5455-1121 252 0,'-57'-17'96'0,"19"4"-52"0,5 1-23 16,19 8 28-16,-5-1-4 15,5-3 3-15,4 0-16 0,6-1-7 16,13-4-14-16,15 1-5 0,28-22-2 15,24-4-2-15,23 1-2 16,24-1 5-16,19 0 4 16,5 8-5-16,-1 5 0 15,-9 8-2-15,1 5-2 16,-20 8-2 0,-14 8 1-16,-19 4 1 0,-19 5 2 15,-14 4-3-15,-14 12 0 16,-9 13 3-16,-15 9 1 15,-5 3-1-15,-9 13 1 16,-9-3-2-16,-5 7 2 16,0 5-2-16,-1 16-1 15,15 9 1-15,10-8-1 0,4 3 0 16,0-16 0-16,5-12 2 16,0-9 1-16,-5-13-1 15,0-8-2-15,-4-9 3 16,-1-4 2-16,-4-8 0 15,0-4 0-15,-5-1-3 16,0-3 1-16,0-9-4 0,0 0 0 16,0 0-1-16,0 0 0 15,0 0-5-15,0 4 0 16,0-4 3-16,0 0 2 16,0 0 2-16,-5 4 0 15,0 0 0-15,-4-4 0 0,-24 0-3 31,-10 0 2-31,-9 0-4 0,-24 0-1 16,-18 0 3-16,-24 5 1 16,-20-1-1-16,-13 4 0 15,4 1-1-15,15-1 0 16,13 1-30-16,25-1-13 16,9-4-119-1</inkml:trace>
          <inkml:trace contextRef="#ctx0" brushRef="#br0" timeOffset="2485.6115">5242 456 340 0,'-5'-4'126'0,"10"8"-68"0,-5 0-32 0,0 0 34 16,5 9-15-16,-5 4-1 15,0 8-8-15,0 9-2 16,0 12-19-16,0 13 2 0,0 4 1 15,-5 0-6-15,0 0 1 0,1-8-6 16,-1-5-2-16,0-8-2 16,0-8 0-16,5-9-4 0,0-4-2 15,0-4-25-15,10-25-81 16,9-9-11 0,19-8-78-1</inkml:trace>
          <inkml:trace contextRef="#ctx0" brushRef="#br0" timeOffset="962.7139">5545-1172 240 0,'-14'-33'90'0,"9"16"-48"0,0 0-18 16,5 13 54-1,-5-26-18-15,1 18-16 16,-1 3-12-16,0 5-14 16,1 29-10-16,-1 9 6 15,0 25 5-15,5 8-1 0,0 17 1 16,0 26-4-16,0 12 1 16,-5-5 0-16,5-11-1 15,0-14-3-15,0-8 0 16,0-12-3-16,0-13 0 15,0-17-5-15,0-13-1 0,0-12 1 16,0-9 2-16,0-12-34 16,0-9-15-16,0-24-56 0,5-10-22 15,5-7-58 1</inkml:trace>
          <inkml:trace contextRef="#ctx0" brushRef="#br0" timeOffset="3185.32">5791 582 356 0,'0'0'134'0,"5"4"-72"0,18 1-48 0,-9-1 31 16,10 0-14-16,9 0-3 15,5 0-14-15,14 1-6 0,5-5-5 16,4 0-3-16,6-5 1 0,-1-3-43 15,14-5-19-15,-4 1-90 16,-10-14-69 0,-9-11 89-16</inkml:trace>
          <inkml:trace contextRef="#ctx0" brushRef="#br0" timeOffset="2981.794">5914 313 428 0,'-5'-4'162'0,"15"4"-88"0,9-4-60 16,-5 4 39-16,14-5-18 15,10-3 0-15,5 4-20 16,4-5-9-16,5 5-4 0,0 0-5 0,0 0 2 16,-5 4-28-16,-4-5-10 15,4 5-47-15,-9 0-18 16,-10 5-77 0</inkml:trace>
          <inkml:trace contextRef="#ctx0" brushRef="#br0" timeOffset="2632.7025">5928 380 388 0,'-5'-21'145'0,"5"25"-78"0,5 13-52 0,-5-17 34 15</inkml:trace>
          <inkml:trace contextRef="#ctx0" brushRef="#br0" timeOffset="2785.427">5938 401 721 0,'0'26'42'16,"0"11"-22"-16,0 10-2 0,0 3 0 15,0 13-6-15,0 0 1 0,0-8-6 32,0-9-2-32,0-8 0 15,4-9-1-15,-4-7-7 0,5-14-2 16,0-12-47-16,-1-22-20 15,1-16-115 1,-5-8-85-16,0-13 110 16</inkml:trace>
          <inkml:trace contextRef="#ctx0" brushRef="#br0" timeOffset="3617.204">6884 330 352 0,'-38'8'132'0,"38"-4"-72"0,-5 26-46 0,5-22 31 16,-4 9-5-16,-6 4 0 15,-4 9-8-15,-5 12-5 0,-5 8-15 16,1 17-1-16,-1 5 2 0,5-9-5 16,5-4 0-16,0-9 2 0,4-16 4 15,5-9 1-15,1-12 3 16,4-17-8-16,4-22-3 15,1-16-4-15,5-12-3 16,4-14-8-16,5-16-5 0,9-17 0 16,5-12 0-16,-4 16 5 15,-6 13 3-15,-4 17 0 16,0 16 4-16,0 13-2 16,0 17-1-16,0 13 0 15,0 29 0-15,5 21 0 31,-1 17 3-31,1 0 0 0,0 4 3 16,-1 4-3-16,-4 0 0 16,0-4 3-16,0 13 3 15,-5-13-11-15,-4-12-5 16,-6-13-53-16,-4-13-22 16,-14-46-225-1,-10-5 133-15</inkml:trace>
          <inkml:trace contextRef="#ctx0" brushRef="#br0" timeOffset="3748.504">6690 586 420 0,'-5'-8'159'0,"5"8"-86"0,14 0-70 0,1 0 34 15,13-4-21-15,14-1-1 32,11 1-9-32,8 0-4 0,5-4-1 15,15-1-43-15,4-3-17 0,-5-9-131 16</inkml:trace>
          <inkml:trace contextRef="#ctx0" brushRef="#br0" timeOffset="4355.8102">6893-806 228 0,'-47'-4'88'0,"14"4"-48"0,4 0-7 0,25 0 31 16,-6 0-5-16,1 0 3 15,4 0-22-15,0 0-7 16,5 0-19-16,19 4-9 0,14 0-3 0,24-4-2 16,28 0 2-16,34 0 3 15,27-4 4-15,20-4 0 32,14 4 2-32,-1-1-2 0,-8-7 2 15,-15 8-2-15,-19-1 2 16,-4 1 9-16,-20 0 7 15,-13 0-12-15,-15 0-3 16,-5-1-8-16,-9 1-3 16,-14 0 0-16,-5 0 1 15,-9 0-12 1,-6-1-6-16,1 5-64 0,-5 5-30 16,5 3-86-1</inkml:trace>
          <inkml:trace contextRef="#ctx0" brushRef="#br0" timeOffset="8417.1082">9231 296 312 0,'0'-29'118'0,"0"29"-64"0,-10-17-32 0,1 13 44 15,4 4-37-15,-14-5 1 16,5 5-19-16,-24 9-2 16,5 8-6-16,-29 16 3 15,6 5 0-15,-6 13 4 0,10 3 4 16,9 5 1-16,15 4 5 0,19-12 15 16,4 8-18-16,19-13 4 15,10-8-12-15,18-17-17 16,10-9 5-16,15-20-66 15,-1-5 38-15,19-20-199 16,-9 3 128-16</inkml:trace>
          <inkml:trace contextRef="#ctx0" brushRef="#br0" timeOffset="7277.5157">9259-1453 280 0,'-5'-17'104'0,"5"13"-56"0,0-1-14 0,0 5 36 15,0 0-25-15,0 0-8 16,5 9-13-16,0 3-4 0,-1 18-11 15,-4 20 6-15,0 9 4 0,0 17-8 0,-4 0-1 16,-1 8 7-16,0 4 4 16,1 17-7-16,4 0-1 15,0-16-3-15,0-5 1 16,0-13-4-16,0-12-2 16,0-17-2-1,0-12-3-15,0-22-15 16,4-12-7-16,1-13-71 15,4-8-31-15,1-38-66 16</inkml:trace>
          <inkml:trace contextRef="#ctx0" brushRef="#br0" timeOffset="-2704.7592">634 490 320 0,'0'12'121'0,"4"5"-66"0,1 8-29 0,0-12 36 31,0 8-18-31,-1 0-2 0,-4 0-10 16,0 4 0-16,0-8-18 15,0-4 5-15,0-5 4 0,0-4 1 16,-4-4 3-16,-1-8-13 16,0-9-5-16,0-8-6 15,1-13 0-15,4 8-4 16,4-7-2-16,11-1-1 0,-1 0 3 16,9 0-2-16,6 4 1 15,4 5 0-15,5 8-2 16,0 4-19-16,0 9-10 15,4 8-56-15,-4 4-25 16,5 0-79 0</inkml:trace>
          <inkml:trace contextRef="#ctx0" brushRef="#br0" timeOffset="-3073.851">28 262 324 0,'-24'-4'121'0,"24"13"-66"0,-9-1-55 0,14 1 21 0,-5 7-3 16,4 14 3-16,6-1 2 15,4 9 1-15,0 8-13 16,5 9 4-16,0 8 3 0,-5 9-4 31,1-9 0-31,-1-4 3 0,-5-13 3 16,-4-8-1-16,-5-9 0 15,-5-16 1-15,0-13 2 16,-4-21-10-16,-10-21-4 16,0-13-8-16,0-8-2 15,0-25-6-15,10-5-2 16,9-16 0-16,5 16 1 0,9 9-1 16,5 17-1-16,9 8 1 15,5 17 4-15,5 8 3 16,5 13 2-16,-6 13-2 15,1 8 2-15,-5 17-1 0,-9 20-2 16,-10 5 0-16,-4 1 0 31,-10 11 5-31,-10-3 3 0,-9-5-1 16,-4-4 0-16,-10-4-3 16,-1-5-1-16,6-3 3 15,0-9 1-15,4-4-6 16,0-5 0-16,10 1-39 15,5-5-14-15,13 1-60 16,15-5-24-16,10 0 1 16</inkml:trace>
          <inkml:trace contextRef="#ctx0" brushRef="#br0" timeOffset="-986.0357">2715 300 240 0,'-9'17'90'0,"4"-4"-48"0,-4 41-14 15,9-37 30-15,-5 4 5 16,0 5 4-16,5 3-19 0,0 5-9 16,0-5-22-16,5-4 0 0,0-4 1 15,4-4 5-15,1-8 3 16,4-9-2-16,0-9-1 15,0-8-10-15,5-8-5 16,-5 0-5-16,1-5-3 0,4-3-2 31,-10 8 1-31,1 4-1 0,-1 16-6 16,0 14 2 0,1 3 3-16,-1 1 4 15,1 4 0-15,9-5-1 16,0 1 1-16,0-5 1 15,0-3 3-15,4-10 4 16,1 1 0-16,-5-4 2 0,0-1-6 16,-5 1-3-16,0 4-6 15,0 4 0-15,0 4-3 16,1 4 2-16,8 5-26 16,6 0-9-16,-1-1-35 15,5 1-15-15,5-9-102 31</inkml:trace>
          <inkml:trace contextRef="#ctx0" brushRef="#br0" timeOffset="-1570.9559">2044-24 260 0,'0'5'99'0,"0"3"-54"0,0 9-26 15,0 4 26-15,0 13-6 16,0 8 2-16,0 8-8 31,-5 17-3-31,0 5-16 0,-4 4 2 0,-1-5 2 16,1-8-4-16,4-12 2 15,0-1 0-15,1-8-1 16,-6-29 30 0,1-13-23-16,-1-13-5 15,1-20-11-15,4-1-5 16,0-29 0-16,5-13 1 0,5-21-6 16,4 1 1-16,6 7-1 0,4 14-1 15,4 12 1-15,1 16 0 16,0 14 0-16,4 12 3 15,5 12-5-15,-5 22 2 16,6 20 0-16,-6 26 2 31,0 13 1-31,-4 8 3 0,0 4 1 16,-10-25 3-16,0-9-3 16,5 9 0-16,14 21-1 15,-5-9 1-15,6-20-2 16,-6-13-1-16,-9-9-39 15,0-33-16-15,-14-9-72 16,-20-8-29-16,-4-4 0 16</inkml:trace>
          <inkml:trace contextRef="#ctx0" brushRef="#br0" timeOffset="-2357.761">1183 477 316 0,'0'-13'121'0,"4"9"-66"0,10 0-49 0,-4-4 25 0,4-9-15 16,0 0-4-16,5 0-10 15,-5 0-1-15,1 0-1 16,-1 5 0-16,-5-1 2 0,-9 1-3 16,-4 3-2-16,-6 5 2 15,-4 8 0-15,-5 5-2 16,-5 16 0-16,1 4 2 0,4 1 2 15,5 3 15-15,-1 5 7 16,6 4 8-16,4 0 6 16,5-4-11-16,5 8-6 15,4-4-5-15,6-4 0 16,8-8-6-16,6-22-3 31,4-20-21-31,28-9-8 0,10-9-160 16,0-4-90-1,19-45 121-15</inkml:trace>
          <inkml:trace contextRef="#ctx0" brushRef="#br0" timeOffset="-1386.4936">2001 485 348 0,'-14'-8'129'16,"14"8"-70"-16,0 0-51 15,0 0 29-15,9 0-14 16,10-4-4-16,5 0-10 0,9-1-6 16,10-3-2-16,4 0-1 0,5-1 0 15,9-8-9-15,6 0-4 16,-1-4-59-16,-5 0-28 16,-8 5-47-1</inkml:trace>
          <inkml:trace contextRef="#ctx0" brushRef="#br0" timeOffset="7878.0764">9112-1432 296 0,'0'-17'112'0,"10"13"-60"0,18-5-36 0,-4 5 29 0,18-4-9 15,25-5 2-15,37-4-7 0,23-4-1 16,20 0-17-16,19-4-3 16,9 8 0-16,0 4-8 0,-14 5-1 15,-19-5-1-15,-15 9 2 16,-22 0-1-16,-20 4-1 31,-19 4-2-31,-28 5-1 0,-10-1 2 16,-14 17 0-16,-4 30-2 15,-10 16 2-15,-10 13 1 16,1 5 0-16,-1-1 0 16,1 9 2-16,4 4 1 15,1 4 1-15,4 0-2 16,4-12-2-16,1-9 3 0,0-13 0 15,-1-12 1-15,1-13 0 16,0-8-2-16,0-13-2 16,-1-8-4-16,6-13-2 15,-5-8-17-15,4 0-5 16,-9-4-6-16,0-1-1 0,-5 5 1 31,-4 4 3-31,-15 0 13 16,-4 0 8-16,-15 0 7 0,-14 4 4 15,-23 5 0-15,-24 3 2 16,-24 9 2-16,-23 0 2 16,-34-4 3-16,-4 4 1 15,0 0 6-15,23 0 1 16,15 0-3-16,28-4 1 0,28-4-7 16,48-9-49-1,37 0-25-15,29 0-89 16</inkml:trace>
          <inkml:trace contextRef="#ctx0" brushRef="#br0" timeOffset="9033.0929">9813 561 400 0,'0'4'151'0,"0"-4"-82"0,37 0-52 0,-13-4 36 16,0 4-32-16,18-4-11 16,1 0-7-16,9-5-65 15,5 5 34-15,14-9-187 16,-5 9 120-16</inkml:trace>
          <inkml:trace contextRef="#ctx0" brushRef="#br0" timeOffset="8848.5084">9841 254 364 0,'-24'-8'137'0,"24"8"-74"0,0-5-38 16,5 1 54-1,9 0-46-15,15-4 7 16,4-1-25-16,14-3-3 16,5 3-7-16,5-8-34 15,0 5 16-15,4-1-106 16,-4 9 67-16,0 4-161 0,-1 8 120 0</inkml:trace>
          <inkml:trace contextRef="#ctx0" brushRef="#br0" timeOffset="8648.1837">9888 195 324 0,'-9'13'121'0,"9"-13"-66"0,-10 42-27 0,6-17 57 16,4 5-47-16,-5 16 21 15,5 4-36-15,-10 13 12 16,6 0-20-16,-11 5 0 16,11-1-9-16,-6-8-1 15,10-9-3-15,0-16-63 16,5-9 33-16,0-16-48 0,4-35-120 0</inkml:trace>
          <inkml:trace contextRef="#ctx0" brushRef="#br0" timeOffset="9665.0546">10589 237 296 0,'-10'-25'110'0,"10"25"-60"0,0-13-12 0,0 9 61 16,0 4-54-16,0 0 9 15,0 9-34-15,0 3 13 16,5 5-19-16,-5 25 21 16,5 4-20-16,-5 17 6 15,0 5-12-15,0 12 5 16,0-5-7-16,0 1 9 15,0-13-9-15,0-12 12 16,0-14-11-16,-5-20 5 0,-5-17-8 16,1-29-2-1,-5-9-5-15,4-12 1 16,1-5 1-16,-1-21-7 0,6 5 0 16,4 3-2-16,4 5 3 15,10 9 2-15,10 3-1 16,14 22 1-16,9 12 0 15,10 8 0-15,5 14 3 0,4 11-2 16,-5 10 1-16,1 7 2 0,-15 1 0 16,-9 8 0-16,-19 4 2 15,-14 5-1-15,-20-1 2 16,-13 5 0-16,-10 12 1 16,-14-8-2-16,-14-4-2 15,-5-5-4-15,-9-8-2 16,4-12-33-16,10-13-13 0,14-13-78 15,14-17-31-15,14-20-17 16</inkml:trace>
          <inkml:trace contextRef="#ctx0" brushRef="#br0" timeOffset="10633.9579">10806-907 376 0,'10'-8'140'0,"4"4"-76"0,28-13-50 0,-8 13 31 16,22-1-14-16,25 1-1 15,23 0-15-15,14 0-4 16,-23 4-7-16,-15 0-3 0,48 4 0 16,61 4 1-16,-71 1 1 0,-18-1-4 15,13 1 1-15,-18-1 2 16,0 1 3-16,-15-1-7 0,-9 5-3 15,-9-5 5-15,-15 13 1 16,-9-4-2-16,-10 29 1 16,-4-12-2-16,-10 25 0 15,0-9 0-15,-4 34 0 16,-1 63 2-16,-9-37 2 31,0-18 3-31,0 47 2 0,0-25-3 16,-9 50-3-16,4-21 0 15,0 16 1-15,0-20 8 16,5 13 3-16,0 66 2 16,5-54 4-16,0-33-7 15,-5-18 1-15,5-41-6 16,-5-5 1-16,0-25-1 0,0-12 1 16,0-5-4-16,0-8-1 15,0-1-1-15,4-7 1 16,-4-1-4-16,0-4 0 15,0 1 1-15,0-1 2 0,0-4-3 16,0 4-2-16,0 0-1 31,0 9 3-31,0-5 0 0,-4 9 1 16,-1-4-3-16,10 4 2 16,-1-5 3-16,25 1 1 15,-1-5-1-15,53 1-2 16,-20-1 3-16,62 0 0 15,99 1 1-15,20-5 0 16,-1 0-2-16,5 0-2 0,-9 1 1 16,-20-1 1-16,-37 4-1 15,-24-4 2-15,-28 1-7 16,-33-1 1-16,-20-4-34 16,-13 0-16-16,-10 4-74 15,-5 0-30-15,-4-33-25 16</inkml:trace>
          <inkml:trace contextRef="#ctx0" brushRef="#br0" timeOffset="21982.9223">15121-377 212 0,'-5'-8'82'0,"5"8"-44"0,5 0-9 0,-5 0 30 15,0 0-8-15,5 4-2 16</inkml:trace>
        </inkml:traceGroup>
      </inkml:traceGroup>
    </inkml:traceGroup>
    <inkml:traceGroup>
      <inkml:annotationXML>
        <emma:emma xmlns:emma="http://www.w3.org/2003/04/emma" version="1.0">
          <emma:interpretation id="{98DA4FD8-79F5-407F-9CF4-14F1423146EE}" emma:medium="tactile" emma:mode="ink">
            <msink:context xmlns:msink="http://schemas.microsoft.com/ink/2010/main" type="paragraph" rotatedBoundingBox="21704,16129 21915,8091 24774,8166 24563,16204" alignmentLevel="2"/>
          </emma:interpretation>
        </emma:emma>
      </inkml:annotationXML>
      <inkml:traceGroup>
        <inkml:annotationXML>
          <emma:emma xmlns:emma="http://www.w3.org/2003/04/emma" version="1.0">
            <emma:interpretation id="{FADAE662-C323-448C-9F9D-0557D497620E}" emma:medium="tactile" emma:mode="ink">
              <msink:context xmlns:msink="http://schemas.microsoft.com/ink/2010/main" type="line" rotatedBoundingBox="21704,16129 21915,8091 24774,8166 24563,16204"/>
            </emma:interpretation>
          </emma:emma>
        </inkml:annotationXML>
        <inkml:traceGroup>
          <inkml:annotationXML>
            <emma:emma xmlns:emma="http://www.w3.org/2003/04/emma" version="1.0">
              <emma:interpretation id="{58CB6ADA-CEDF-44D3-BAB4-46F34A13B722}" emma:medium="tactile" emma:mode="ink">
                <msink:context xmlns:msink="http://schemas.microsoft.com/ink/2010/main" type="inkWord" rotatedBoundingBox="21829,11347 21857,10295 23870,10348 23842,11400"/>
              </emma:interpretation>
              <emma:one-of disjunction-type="recognition" id="oneOf1">
                <emma:interpretation id="interp5" emma:lang="en-US" emma:confidence="0">
                  <emma:literal>¥</emma:literal>
                </emma:interpretation>
                <emma:interpretation id="interp6" emma:lang="en-US" emma:confidence="0">
                  <emma:literal>*</emma:literal>
                </emma:interpretation>
                <emma:interpretation id="interp7" emma:lang="en-US" emma:confidence="0">
                  <emma:literal>£</emma:literal>
                </emma:interpretation>
                <emma:interpretation id="interp8" emma:lang="en-US" emma:confidence="0">
                  <emma:literal>H</emma:literal>
                </emma:interpretation>
                <emma:interpretation id="interp9" emma:lang="en-US" emma:confidence="0">
                  <emma:literal>1</emma:literal>
                </emma:interpretation>
              </emma:one-of>
            </emma:emma>
          </inkml:annotationXML>
          <inkml:trace contextRef="#ctx0" brushRef="#br1" timeOffset="61855.8877">13285 3694 280 0,'10'-29'104'0,"-10"25"-56"0,0-26-16 16,5 22 33-16,-5-5-8 16,0 5 1-16,0-1-17 15,0 1-7-15,-5 4-20 16,-5 8-4-16,-4 4-3 0,-9 13-3 16,-6 13-1-16,-13 4-1 15,4 12-2-15,5 5-2 0,9 0 1 16,5-5 1-16,10 1 2 15,4-9-1-15,14-4 2 16,10-9 0-16,10-8 1 0,4-8-5 16,5-9-1-16,14-8-30 15,0-5-14-15,0-3-62 32,0-30-26-32,-5-1-23 15</inkml:trace>
          <inkml:trace contextRef="#ctx0" brushRef="#br1" timeOffset="62507.3325">14307 3484 424 0,'0'13'159'0,"5"-5"-86"0,9 5-54 0,-4-5 39 15,4 17-23-15,0 9-5 0,0 8-14 16,-4-8-3-16,-1 33-7 16,-4-8-4-16,-5 0-1 0,0 4-12 15,-5-4-3-15,1-5-114 0,-1 22-52 16</inkml:trace>
          <inkml:trace contextRef="#ctx0" brushRef="#br1" timeOffset="62255.6424">13607 3434 400 0,'5'-5'151'0,"0"10"-82"0,-1-1-61 15,1 4 34-15,0 5-9 16,0 4 3-16,-5 16-9 15,0 22-4-15,0 4-13 16,0-13 2-16,-5 21 2 0,5-8-3 0,0-4 1 16,5-13-5-16,-1-4 1 15,6-9-3-15,-1-8 0 16,1-8-1-16,4-9 2 0,5-8-1 16,4-9 0-16,1-4-6 15,0 5 1-15,-1-1-2 31,-4 5-2-31,0 8 0 0,0 4 0 16,-5 4 3-16,1 5 0 16,-1 0-2-16,5 3 2 15,-5 1 1-15,0-4 0 16,0 0-11-16,5-5-5 16,14-4-28-16,0-4-9 15,5-4-51-15,-5-30-24 0,-4 1-47 16</inkml:trace>
          <inkml:trace contextRef="#ctx0" brushRef="#br0" timeOffset="21197.1181">12694 3135 280 0,'-14'-8'107'0,"-5"8"-58"0,9-5-33 0,6 5 29 0,-1 0-9 15,5 0 2-15,5 0-13 16,-1 0-6-16,11 0-10 15,8 5 0-15,15-1 2 0,14 4 0 16,33 1 1-16,10-1 0 16,14-4 2-16,9 9 6 0,10-5 2 15,9-8-5-15,10-4 0 16,-5 0-4-16,0 0 2 16,-10-5-6-16,-4 1-3 15,-19-1-1-15,-20-3 1 16,-8-1-3-16,-24 5 0 15,-15-1-6-15,-9 1-2 0,-9-1-47 16,0 5-18-16,-5 4-85 16,0 0-38-16,-1 0 46 15</inkml:trace>
        </inkml:traceGroup>
        <inkml:traceGroup>
          <inkml:annotationXML>
            <emma:emma xmlns:emma="http://www.w3.org/2003/04/emma" version="1.0">
              <emma:interpretation id="{968ABC29-487C-4CFE-A9CC-6A564E21BA81}" emma:medium="tactile" emma:mode="ink">
                <msink:context xmlns:msink="http://schemas.microsoft.com/ink/2010/main" type="inkWord" rotatedBoundingBox="22247,8890 22268,8100 24030,8146 24010,8937"/>
              </emma:interpretation>
              <emma:one-of disjunction-type="recognition" id="oneOf2">
                <emma:interpretation id="interp10" emma:lang="en-US" emma:confidence="0">
                  <emma:literal>£</emma:literal>
                </emma:interpretation>
                <emma:interpretation id="interp11" emma:lang="en-US" emma:confidence="0">
                  <emma:literal>€</emma:literal>
                </emma:interpretation>
                <emma:interpretation id="interp12" emma:lang="en-US" emma:confidence="0">
                  <emma:literal>a</emma:literal>
                </emma:interpretation>
                <emma:interpretation id="interp13" emma:lang="en-US" emma:confidence="0">
                  <emma:literal>E</emma:literal>
                </emma:interpretation>
                <emma:interpretation id="interp14" emma:lang="en-US" emma:confidence="0">
                  <emma:literal>A</emma:literal>
                </emma:interpretation>
              </emma:one-of>
            </emma:emma>
          </inkml:annotationXML>
          <inkml:trace contextRef="#ctx0" brushRef="#br2" timeOffset="56230.2455">14293 1200 252 0,'-5'-12'96'0,"10"8"-52"0,5-9-25 0,-1 4 29 0,5-3-8 16,10-9-1-16,0 4-14 15,9 4-5-15,0 1-11 16,5 3-6-16,0 5 0 0,-5 4-4 31,0 9-2-31,-10 3 2 0,1 5 0 16,-10 4-2-16,-9 8 2 15,-10 9 1-15,-14 4 2 16,-9 9-1-16,-10 8 2 16,0 0 0-16,0-9 3 15,1-4-1-15,3-8 2 16,11-8 7-16,9-5 5 0,9-4 6 15,10-4 4-15,9-5 5 16,5-3 1-16,9-13-17 16,10-1-6-16,9-3-7 15,15-5-4-15,9 1-93 16,4 3-42-16,-4 1-63 31</inkml:trace>
          <inkml:trace contextRef="#ctx0" brushRef="#br2" timeOffset="48903.0752">13380 1015 272 0,'5'-17'101'0,"-5"9"-54"0,-5 4-15 0,5 0 33 15,0 4-10-15,0 0 0 16,-5-5-20 0,-4 5-9-16,-5 0-15 15,-1 13-5-15,-3 4 0 0,-11 12-1 0,-4 5 2 16,-14 8 2-16,4 8 2 15,1 1-5-15,8 8-2 16,11 8 0-16,4-4 0 16,9-12-2-16,15-9 1 15,14-9 0-15,5-7 3 0,14-14 1 16,14-12 1-16,4-25-13 16,6-4-4-16,-1-5-36 15,1-4-15-15,-5 0-49 16,-1 5-20-16</inkml:trace>
          <inkml:trace contextRef="#ctx0" brushRef="#br2" timeOffset="49333.7896">13773 868 308 0,'-19'-13'115'0,"19"9"-62"0,0 13-35 15,0-9 31-15,0 8-16 0,-5 9-1 16,0 4-4-16,1 8 2 16,-1 18-16-16,-5-1 7 0,1 9 3 15,4 3 1-15,0 1 2 16,1 0-9-16,-1 4 0 16,5-8-7-16,0-9-1 15,0-12-2-15,5-9 0 0,-1-8 0 16,6-25 0-16,9-9-2 15,0-4-1-15,0-9-3 16,4 1-2-16,1-1-2 16,0 1 1-16,-5 8-1 15,0 8 0-15,-5 9-3 16,0 8 1 0,-5 9 0-16,6 8 2 15,-6 13-1-15,5 3 1 16,0 1 2-16,5 0 0 15,0-4 0-15,5-5 2 0,0-4-8 16,-5-8-1-16,-1-8-25 16,1-9-11-16,5-9-38 15,0-29-13-15,-1 1-94 16</inkml:trace>
        </inkml:traceGroup>
      </inkml:traceGroup>
    </inkml:traceGroup>
  </inkml:traceGroup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52.677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F1DA423B-475B-4166-B116-F6FF5ECAF4C7}" emma:medium="tactile" emma:mode="ink">
          <msink:context xmlns:msink="http://schemas.microsoft.com/ink/2010/main" type="inkDrawing" rotatedBoundingBox="21701,13543 21728,10338 21950,10339 21923,13545" semanticType="verticalRange" shapeName="Other"/>
        </emma:interpretation>
      </emma:emma>
    </inkml:annotationXML>
    <inkml:trace contextRef="#ctx0" brushRef="#br0">12703 6277 220 0,'-9'0'85'0,"9"0"-46"0,-5 0-17 0,5 0 28 16,0-5 0-16,0 1 5 0,0 0-8 15,0-4-2-15,0-1-25 16,0-3 4-16,-9-5 0 0,-1 0 1 15,-9-8 0-15,0-5-8 16,1-8 0-16,-1-8-4 16,4-9 2-16,1-16-2 15,5-5 0 1,4-4-3-16,-4 0 1 16,-1 5-2-16,5-5 2 15,-4-4-6-15,4-9-1 16,0 1 2-16,1 3 1 15,-1 5 1-15,5 4 2 16,0 0-1-16,5 0 0 16,-1 1-1-16,1 24 0 0,0 4 0 15,0-20 0-15,-5 12-2 16,0-17-1-16,0 13-1 16,4-8 2-16,1 12-3 0,0-17-2 15,0 13 0-15,4-13-1 16,5-33 0-16,5 12 0 15,0 9 0-15,-5 8 0 0,0 9 0 16,-4 24 0-16,-1 5-3 16,1-4 2-16,-1-25 1 15,-4 7 2-15,0 10-10 16,-1 8-2-16,1 3-22 16,-5 10-9-16,5 3-22 31,0 5-11-31,4 4-46 0,5 8-19 15,1 1-32 1</inkml:trace>
  </inkml:traceGroup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9:25.893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6E534582-8F47-41A6-B69D-EB26138136F3}" emma:medium="tactile" emma:mode="ink">
          <msink:context xmlns:msink="http://schemas.microsoft.com/ink/2010/main" type="inkDrawing" rotatedBoundingBox="7880,14390 8484,6496 8627,6506 8024,14401" semanticType="callout" shapeName="Other"/>
        </emma:interpretation>
      </emma:emma>
    </inkml:annotationXML>
    <inkml:trace contextRef="#ctx0" brushRef="#br0">631 121 260 0,'-5'-75'96'0,"5"66"-52"0,-19-7-14 0,14 11 34 16,-4 1-10-16,4-4-1 15,0 4-19-15,1-1-7 16,-1 1-15-16,0 0-5 0,5 4-3 16,0 0-5-16,0 8-1 15,0 5 1 1,0 4 0-16,0 21-2 16,-5 4 2-16,5 12 1 15,-4 5 0-15,-1 4-3 16,0 5 0-16,0 7 4 15,5 1 1-15,0 25 0 0,0 12-2 16,0 5 1-16,0 0 1 16,0 4-1-16,0 25-1 0,-4 9 1 15,-1-5 1-15,0-4-1 16,0 17 2-16,1 5 0 16,-1-5 1-16,0-5-2 15,-4 14 1-15,-1 4-2 16,1-13 2-16,-1 0 0 15,1 0 3 1,0-5-1-16,-1 1 0 16,-4 0-1-16,0-9 0 15,-5 13-2-15,0 0-2 16,0-8 1-16,-5 0-1 16,5 12 0-16,0-8 2 15,0 33-1-15,5-25-1 16,-5-16 1-16,0 3 1 0,5-7-1 15,-5-5-1-15,0-9 1 16,5-8-1-16,0-4 4 16,0 9 2-16,0-9 0 15,4 0 1-15,1-13-2 0,-1-12 0 16,1-1 1-16,-1-3 1 16,1 4 1-16,-1-5 0 0,1 1-2 15,-1-5 1-15,1-4-2 16,-1-8 0-16,6-9-3 15,-1-8-2-15,5-4 1 16,0-5 1-16,0-8-1 16,0-4 2-16,-5-4-2 31,5-1-1-31,-4-3-13 0,4-5-6 16,0-8-59-16,18 8-173 31</inkml:trace>
  </inkml:traceGroup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9:27.135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DFBD8A2C-C4EF-4FCC-8AAB-11403DCABCC2}" emma:medium="tactile" emma:mode="ink">
          <msink:context xmlns:msink="http://schemas.microsoft.com/ink/2010/main" type="inkDrawing" rotatedBoundingBox="7985,14119 22316,14195 22310,15326 7979,15250" semanticType="callout" shapeName="Other">
            <msink:sourceLink direction="from" ref="{69675759-8F1B-455E-B23F-776085C76250}"/>
            <msink:sourceLink direction="to" ref="{09AFA0FF-F6C0-49CB-823E-754748F8D365}"/>
          </msink:context>
        </emma:interpretation>
      </emma:emma>
    </inkml:annotationXML>
    <inkml:trace contextRef="#ctx0" brushRef="#br0">0 336 232 0,'-4'-12'88'0,"4"16"-48"0,0-4-23 0,0 0 25 0,9 0-9 16,15 4 0-16,4-4-7 15,10 0-4-15,14 4-12 16,9 1 2-16,29-5 2 0,14 4-3 15,24 0-1-15,19 0-4 16,23 1-1-16,24-1-3 16,14 0-2-16,29 0 3 0,18-4 0 15,10-4 1-15,15 4 0 16,8-4 0-16,15 4 2 0,-10 0-1 16,1 0 2-16,-1 4-4 15,5 0-2-15,5 5 0 16,-10-1 1-16,15 0 1 31,-1 1 3-31,6 3-5 0,4-7-3 16,0-1 3-16,-5 0 1 15,-9-4 2-15,-1 4 2 16,-8 0 3-16,-6 1 2 16,6-1-1-16,-15 0 1 15,5 4-6-15,-10-3-1 16,5 7-2-16,-4-3-2 0,-10-9 1 15,-10 8 1-15,10-4-1 16,-5-4-1-16,-4 9 1 16,-1-9-1-1,53 0 6-15,-24 4 4 16,-19-8-10-16,-19 4-2 0,-19 4 3 16,-14 0 3-1,-14-8-1-15,-15 4-2 16,-23 8 0-16,-14-8 1 15,-15 0-1-15,-9 0 2 0,-9-4-2 16,-10-4-1-16,-19-5-2 16,-14 5 1-16,-10-5-4 15,-13 0-1-15,-10 1 0 16,-15-5 2-16,-9 0-5 0,-14-4 1 16,-19-17-1-16,-28-8 3 15,-29-4 4-15,-23 3 1 16,-14 1-2-16,-10 4 2 15,-19 8-1-15,4 5 0 16,11 4 2-16,18 8 0 16,24 4 0-16,28 9 0 0,28 4-3 15,44 4 0-15,46 5-5 16,53 3 0-16,28 9-1 16,28 5 3-16,15 3 2 15,4 34 2-15,-9 0-1 16,-24 9-1-16,-33-5 3 15,-38 0 0 1,-28-4 1-16,-43 5 0 16,-28-1 4-16,-19-4 5 15,-19 0-1-15,-15 9 1 0,1-5-5 16,-24-4-3-16,14 0-42 16,15-8-20-16,23 4-112 15</inkml:trace>
  </inkml:traceGroup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9:28.602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B89B4B4F-911B-42B1-A31D-111D30EB1C64}" emma:medium="tactile" emma:mode="ink">
          <msink:context xmlns:msink="http://schemas.microsoft.com/ink/2010/main" type="writingRegion" rotatedBoundingBox="12375,15026 16712,15575 16571,16687 12235,16139"/>
        </emma:interpretation>
      </emma:emma>
    </inkml:annotationXML>
    <inkml:traceGroup>
      <inkml:annotationXML>
        <emma:emma xmlns:emma="http://www.w3.org/2003/04/emma" version="1.0">
          <emma:interpretation id="{E72D5569-6975-4DD3-912B-14A021966008}" emma:medium="tactile" emma:mode="ink">
            <msink:context xmlns:msink="http://schemas.microsoft.com/ink/2010/main" type="paragraph" rotatedBoundingBox="12375,15026 16712,15575 16571,16687 12235,1613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63A4BD80-4C68-495D-B726-0F2B8AD3751C}" emma:medium="tactile" emma:mode="ink">
              <msink:context xmlns:msink="http://schemas.microsoft.com/ink/2010/main" type="line" rotatedBoundingBox="12375,15026 16712,15575 16571,16687 12235,16139"/>
            </emma:interpretation>
          </emma:emma>
        </inkml:annotationXML>
        <inkml:traceGroup>
          <inkml:annotationXML>
            <emma:emma xmlns:emma="http://www.w3.org/2003/04/emma" version="1.0">
              <emma:interpretation id="{7B2AE95B-6DB6-4217-857B-B7DB78D026C5}" emma:medium="tactile" emma:mode="ink">
                <msink:context xmlns:msink="http://schemas.microsoft.com/ink/2010/main" type="inkWord" rotatedBoundingBox="12375,15026 16712,15575 16571,16687 12235,16139"/>
              </emma:interpretation>
              <emma:one-of disjunction-type="recognition" id="oneOf0">
                <emma:interpretation id="interp0" emma:lang="en-US" emma:confidence="1">
                  <emma:literal>time</emma:literal>
                </emma:interpretation>
                <emma:interpretation id="interp1" emma:lang="en-US" emma:confidence="0">
                  <emma:literal>time e</emma:literal>
                </emma:interpretation>
                <emma:interpretation id="interp2" emma:lang="en-US" emma:confidence="0">
                  <emma:literal>trim e</emma:literal>
                </emma:interpretation>
                <emma:interpretation id="interp3" emma:lang="en-US" emma:confidence="0">
                  <emma:literal>tim e</emma:literal>
                </emma:interpretation>
                <emma:interpretation id="interp4" emma:lang="en-US" emma:confidence="0">
                  <emma:literal>tin e</emma:literal>
                </emma:interpretation>
              </emma:one-of>
            </emma:emma>
          </inkml:annotationXML>
          <inkml:trace contextRef="#ctx0" brushRef="#br0">0 260 388 0,'10'-8'145'0,"4"4"-78"0,19-26-54 0,-9 22 35 15,14-13-23-15,9 0-3 16,15 0-14-16,9 0-5 0,14 0-2 16,5-4-19-16,23-1-8 0,1 1-101 15,-1 8-46-15,15 5 23 16</inkml:trace>
          <inkml:trace contextRef="#ctx0" brushRef="#br0" timeOffset="-200.3523">365-413 360 0,'4'-33'134'0,"1"20"-72"0,0-29-33 0,0 25 39 16,-1 0-20-16,1 1-4 0,0 3-18 15,-5 0-6-15,0 5-11 16,0 4-4-16,0 4-1 0,-5 12-7 16,0 18 0-16,-4 12-1 0,-5 17 2 15,-5 8 3-15,-5 9 2 16,5 12 1-16,5 30 0 31,5-5 0-31,9 5 0 0,9-21-2 16,10-9 1-16,9-16 0 15,5-13 3-15,1-13 1 16,3-12 1-16,11-13-2 16,4-13 1-16,5-12-15 15,9-26-5-15,5-8-11 16,0-8-5-16,-10-8-20 0,-9-5-6 16,-14 4-42-16,-9 5-17 15,-15 16-46 1</inkml:trace>
          <inkml:trace contextRef="#ctx0" brushRef="#br0" timeOffset="399.3473">1316-181 332 0,'-24'-9'126'0,"24"9"-68"0,5 0-48 16,-5 0 28-1,14 9-26 1,0-1-25-16,5 1-15 16,5-1-127-16,9 5-55 15</inkml:trace>
          <inkml:trace contextRef="#ctx0" brushRef="#br0" timeOffset="268.0018">1425 168 388 0,'-5'8'145'0,"0"22"-78"0,5-5-49 16,5-8 36-16,-5 8-15 15,5 4 0-15,-5 5-18 0,0 4-5 16,0-4-10-16,0-5-4 0,4-4 1 16,1-4-7-16,-5-25-50 15,0-13-21 1,0-8-128-16</inkml:trace>
          <inkml:trace contextRef="#ctx0" brushRef="#br0" timeOffset="884.4009">1888 46 288 0,'-4'29'110'0,"8"-8"-60"0,-4 63-17 0,0-50 36 16,0 4-19-16,5 8-3 15,0 0-15-15,-1-3-5 16,1-10-15-16,5-3 6 0,-1-9 2 0,1-13 1 15,4-12 2-15,5-5-9 16,4-12-1-16,1-8-7 16,-5-9-4-16,0-4-1 15,0 0-1-15,-5 13-3 16,0 12 0-16,0 29-12 31,-4 22 6-31,-1 0 5 16,1 12 8-16,4-4 6 15,0-4 3-15,0 0 3 16,5-9-1-16,10-4 1 16,4-8 0-16,-5-4 0 15,1-13 3-15,4-4 2 16,0-9-11-16,0-12-3 0,-5 4-5 16,1 0-2-16,-6 8-4 15,1 5 0-15,0 3-3 0,-1 14 0 16,1 8 4-16,0 0 1 15,-1 4 2-15,6 0 0 16,9-5-5-16,4 1-1 31,5-4-39-31,10-5-15 0,9-4-65 16,5-4-27-16,-4-33-39 16</inkml:trace>
          <inkml:trace contextRef="#ctx0" brushRef="#br0" timeOffset="1257.4287">3379 391 384 0,'-5'8'143'0,"10"1"-78"0,4-5-38 0,1 0 40 16,4 0-19-16,9 0-5 15,6-8-21-15,13-8-6 16,-4-9-10-16,14-5-4 0,5-12-1 0,-10-8-1 15,-4-4 2-15,-5 3-14 16,-10 5-5-16,-9 5-9 16,-9 3-1-16,-10 13 9 0,-24 8 6 15,-14 9 5-15,-9 12 3 16,-5 13 10-16,4 30 6 31,6 8 6-31,9 12 3 0,9 1 0 16,10-9 2-16,14-8-2 15,19-5-1-15,19-12-6 16,33-13-1-16,23-12-21 16,34-22-7-16,28-28-141 15,14-6-60-15,24-7 25 32</inkml:trace>
        </inkml:traceGroup>
      </inkml:traceGroup>
    </inkml:traceGroup>
  </inkml:traceGroup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9:34.166"/>
    </inkml:context>
    <inkml:brush xml:id="br0">
      <inkml:brushProperty name="width" value="0.035" units="cm"/>
      <inkml:brushProperty name="height" value="0.035" units="cm"/>
      <inkml:brushProperty name="fitToCurve" value="1"/>
    </inkml:brush>
  </inkml:definitions>
  <inkml:traceGroup>
    <inkml:annotationXML>
      <emma:emma xmlns:emma="http://www.w3.org/2003/04/emma" version="1.0">
        <emma:interpretation id="{114FD36C-9DE4-4BF5-AD3F-9153584B24B5}" emma:medium="tactile" emma:mode="ink">
          <msink:context xmlns:msink="http://schemas.microsoft.com/ink/2010/main" type="writingRegion" rotatedBoundingBox="5329,13171 4803,9015 6570,8791 7096,12947"/>
        </emma:interpretation>
      </emma:emma>
    </inkml:annotationXML>
    <inkml:traceGroup>
      <inkml:annotationXML>
        <emma:emma xmlns:emma="http://www.w3.org/2003/04/emma" version="1.0">
          <emma:interpretation id="{6406B836-1534-44EE-A05C-64B1CF20B86E}" emma:medium="tactile" emma:mode="ink">
            <msink:context xmlns:msink="http://schemas.microsoft.com/ink/2010/main" type="paragraph" rotatedBoundingBox="5329,13171 4803,9015 6570,8791 7096,12947" alignmentLevel="1"/>
          </emma:interpretation>
        </emma:emma>
      </inkml:annotationXML>
      <inkml:traceGroup>
        <inkml:annotationXML>
          <emma:emma xmlns:emma="http://www.w3.org/2003/04/emma" version="1.0">
            <emma:interpretation id="{9EF4A9EC-D67B-4635-B6BF-15BF2D73F5F4}" emma:medium="tactile" emma:mode="ink">
              <msink:context xmlns:msink="http://schemas.microsoft.com/ink/2010/main" type="line" rotatedBoundingBox="5329,13171 4803,9015 6570,8791 7096,12947"/>
            </emma:interpretation>
          </emma:emma>
        </inkml:annotationXML>
        <inkml:traceGroup>
          <inkml:annotationXML>
            <emma:emma xmlns:emma="http://www.w3.org/2003/04/emma" version="1.0">
              <emma:interpretation id="{69675759-8F1B-455E-B23F-776085C76250}" emma:medium="tactile" emma:mode="ink">
                <msink:context xmlns:msink="http://schemas.microsoft.com/ink/2010/main" type="inkWord" rotatedBoundingBox="5329,13171 4803,9015 6570,8791 7096,12947">
                  <msink:destinationLink direction="from" ref="{DFBD8A2C-C4EF-4FCC-8AAB-11403DCABCC2}"/>
                  <msink:destinationLink direction="with" ref="{4BCFECA7-664A-4426-9ED4-B36067A830FF}"/>
                  <msink:destinationLink direction="to" ref="{AF8C98E9-D11F-4ED3-88A5-93619592C548}"/>
                </msink:context>
              </emma:interpretation>
              <emma:one-of disjunction-type="recognition" id="oneOf0">
                <emma:interpretation id="interp0" emma:lang="en-US" emma:confidence="1">
                  <emma:literal>Signal</emma:literal>
                </emma:interpretation>
                <emma:interpretation id="interp1" emma:lang="en-US" emma:confidence="0">
                  <emma:literal>Signy</emma:literal>
                </emma:interpretation>
                <emma:interpretation id="interp2" emma:lang="en-US" emma:confidence="0">
                  <emma:literal>signal</emma:literal>
                </emma:interpretation>
                <emma:interpretation id="interp3" emma:lang="en-US" emma:confidence="0">
                  <emma:literal>Signd</emma:literal>
                </emma:interpretation>
                <emma:interpretation id="interp4" emma:lang="en-US" emma:confidence="0">
                  <emma:literal>SignI</emma:literal>
                </emma:interpretation>
              </emma:one-of>
            </emma:emma>
          </inkml:annotationXML>
          <inkml:trace contextRef="#ctx0" brushRef="#br0">0 0 352 0,'24'0'132'0,"-1"4"-72"0,15 9-48 0,-19-4 32 0,10 3-16 15,-1 1-4-15,0-5-13 16,-4 1-7-16,0-1-3 16,4 0-1-16,-9-3 0 0,-19-5-71 15,0 0-47 1,-33-13-26-16,-24-12 14 15</inkml:trace>
          <inkml:trace contextRef="#ctx0" brushRef="#br0" timeOffset="131.1187">-369-96 308 0,'-33'-9'115'0,"33"9"-62"0,-19 0-27 0,14 0 34 16,5 0-26-16,0 0-8 0,0 0-19 16,0 0-7-16,5 0 0 31,5-4-34-31,-1-4-14 0,0-18-95 15,1-3-62-15,-1-5 87 16</inkml:trace>
          <inkml:trace contextRef="#ctx0" brushRef="#br0" timeOffset="634.0667">-307-706 356 0,'0'12'134'0,"4"-3"-72"0,1 3-50 16,5-3 32-16,-1 3-18 15,5 5-5-15,10 4-17 16,0 0-5-16,-1 9 0 16,1-5 2-16,0-8 2 0,4 0-4 15,-9-9 1 1,0 0 0-16,4-12 0 0,1-8-5 16,-5-5 1-16,-5 0-5 15,-4 0 1-15,-10 0 4 16,-5-4 4-16,-9 4 3 15,0 1 1-15,-5 3 9 16,0 0 3-16,-5 1 1 16,-4 3 0-16,4 1 2 0,0 0 2 15,5 3-2-15,5 1-2 16,5 0-9-16,4 0-5 16,10 0-5-16,9-1 1 15,10-3-1-15,18-1 0 16,20 1 6-16,18 0 2 15,19-1 0-15,10 9 1 0,0 9-2 16,-5 3 0-16,-9 5 5 16,-10 4 6-16,-14 4 1 15,-14 1-1-15,-15 11-4 0,-18 10 0 16,-15-5-7-16,-18 0-1 16,-15 0-22-16,-4-8-10 31,-5-13-26-31,-15-9-9 0,1-12-50 15,0-12-22-15,0-26-37 16</inkml:trace>
          <inkml:trace contextRef="#ctx0" brushRef="#br0" timeOffset="1050.4036">-199-1182 444 0,'15'5'165'0,"-11"-1"-90"0,1 0-68 0,9 5 36 15,5 3-7 1,-5-3 2-16,24 7-11 16,5 1-5-16,-1 0-12 15,-4-4-2-15,-9-5 2 0,-6 0-2 16,-8-8 1-16,-11-8 8 15,-8-9 4-15,-15-12-11 0,0 4-6 16,0 4-2-16,-14-17 0 16,-15-21-3-16,6 0 0 0,4 8-1 15,14 9 0-15,10 9 0 16,9 7-2-16,10 5 0 16,5 5 3-16,4 3-5 15,5 0 0-15,4 1-24 16,1-5-10-16,-5-12-23 15,-5-5-9-15,-4-8-18 0,-6-4-9 16,-4-22-17-16,-4 26-7 16,-1 4 9-1</inkml:trace>
          <inkml:trace contextRef="#ctx0" brushRef="#br0" timeOffset="1503.9499">-123-2178 356 0,'-9'0'134'0,"9"8"-72"0,9 17-41 16,1-8 35-16,9 8-10 15,9 9-2-15,5 8-21 16,0-4-6-16,0-9-11 16,-4-8-4-16,-1-8-1 0,-4-17 3 15,-15-9 2-15,1 5 0 0,-10-17 1 16,-5-17-4-16,0-5-2 16,0 9-3-16,5 17 1 0,0 5-1 15,10-1-2-15,-1-4 3 16,6 4 0-16,4 0 1 15,-10 4 0-15,0 1 4 16,-9-22 5-16,-4-20 4 16,-15-22 4-16,-10 4 0 15,-13 1 1 1,-15-1 2-16,-28 1 0 16,-33 4-5-16,-24 3 1 15,-19 10-5-15,-28-9-1 16,-10 4-6-16,33 13-3 15,43 8 0-15,62 21 1 16,9 0-8-16,28 17-1 16,5 0 4-16,57 21 1 0,52 34-5 15,-10-9 0-15,-14-8 7 16,67 25 5-16,75 34-5 16,-19-17 1-16,-18-22-56 15,-20-28-25-15,-28-26-64 0,-33-50-24 16,-28-26-10-1</inkml:trace>
          <inkml:trace contextRef="#ctx0" brushRef="#br0" timeOffset="-216.1972">-572 236 388 0,'-43'0'145'0,"38"8"-78"0,-4 9-58 0,9-4 32 15,0 16-21-15,9 17-6 16,6 5-6-16,8 8-1 16,6-13-4-16,-6-8-2 0,20 0 2 15,23 4-4-15,-23-25 0 0,-5-5 1 16,4-20 2-16,-9-1-1 15,10-16-1-15,-5 4-2 16,9-4 1-16,19-5 1 16,10 22 2-16,-5 12 5 15,-5 13 6-15,-4 12 4 32,-6 14 2-32,-8 3-8 0,-10-4-2 15,-10-4-5-15,-9 0-1 16,-10-9 1-16,-9 0 0 15,-14-3-24-15,-5-1-12 16,-14-13-43-16,-9-16-19 16,-1-25-90-1</inkml:trace>
        </inkml:traceGroup>
      </inkml:traceGroup>
    </inkml:traceGroup>
  </inkml:traceGroup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9:36.317"/>
    </inkml:context>
    <inkml:brush xml:id="br0">
      <inkml:brushProperty name="width" value="0.035" units="cm"/>
      <inkml:brushProperty name="height" value="0.035" units="cm"/>
      <inkml:brushProperty name="fitToCurve" value="1"/>
    </inkml:brush>
    <inkml:brush xml:id="br1">
      <inkml:brushProperty name="width" value="0.035" units="cm"/>
      <inkml:brushProperty name="height" value="0.035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3E0D2B79-4298-4E8E-993F-420AF84DDA8E}" emma:medium="tactile" emma:mode="ink">
          <msink:context xmlns:msink="http://schemas.microsoft.com/ink/2010/main" type="writingRegion" rotatedBoundingBox="8120,6319 12151,6319 12151,8229 8120,8229"/>
        </emma:interpretation>
      </emma:emma>
    </inkml:annotationXML>
    <inkml:traceGroup>
      <inkml:annotationXML>
        <emma:emma xmlns:emma="http://www.w3.org/2003/04/emma" version="1.0">
          <emma:interpretation id="{4FE1005D-B0AE-49E7-AA69-C9B412C07064}" emma:medium="tactile" emma:mode="ink">
            <msink:context xmlns:msink="http://schemas.microsoft.com/ink/2010/main" type="paragraph" rotatedBoundingBox="8120,6319 12151,6319 12151,8229 8120,822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3535860A-7101-44BA-A7EB-C0639E9C3141}" emma:medium="tactile" emma:mode="ink">
              <msink:context xmlns:msink="http://schemas.microsoft.com/ink/2010/main" type="line" rotatedBoundingBox="8120,6319 12151,6319 12151,8229 8120,8229"/>
            </emma:interpretation>
          </emma:emma>
        </inkml:annotationXML>
        <inkml:traceGroup>
          <inkml:annotationXML>
            <emma:emma xmlns:emma="http://www.w3.org/2003/04/emma" version="1.0">
              <emma:interpretation id="{C0E7ABD7-04EF-4087-A1D6-C2BE50FF15E7}" emma:medium="tactile" emma:mode="ink">
                <msink:context xmlns:msink="http://schemas.microsoft.com/ink/2010/main" type="inkWord" rotatedBoundingBox="8120,6319 8796,6319 8796,7001 8120,7001"/>
              </emma:interpretation>
              <emma:one-of disjunction-type="recognition" id="oneOf0">
                <emma:interpretation id="interp0" emma:lang="en-US" emma:confidence="0">
                  <emma:literal>n</emma:literal>
                </emma:interpretation>
                <emma:interpretation id="interp1" emma:lang="en-US" emma:confidence="0">
                  <emma:literal>a</emma:literal>
                </emma:interpretation>
                <emma:interpretation id="interp2" emma:lang="en-US" emma:confidence="0">
                  <emma:literal>^</emma:literal>
                </emma:interpretation>
                <emma:interpretation id="interp3" emma:lang="en-US" emma:confidence="0">
                  <emma:literal>N</emma:literal>
                </emma:interpretation>
                <emma:interpretation id="interp4" emma:lang="en-US" emma:confidence="0">
                  <emma:literal>h</emma:literal>
                </emma:interpretation>
              </emma:one-of>
            </emma:emma>
          </inkml:annotationXML>
          <inkml:trace contextRef="#ctx0" brushRef="#br0">336 0 356 0,'-33'9'132'0,"28"-1"-72"0,-14 17-35 0,19-20 38 16,-19 16-16-16,-14 21-5 15,-5 12-22-15,0 18-10 16,-9 12-6-16,4-13 1 0,20-24 1 15,4-10 0-15,4-7-1 0,11 4-3 16,8-18 1-16,11-32-4 16,8-31 0-16,10-7-1 15,10-9 0-15,9 4 0 16,-14 21-2-16,-5 8 3 0,10 18 0 16,13 16 5-16,-4 25 2 31,-4 43 6-31,-20-17 3 0,-4-9-11 15,9 17-1-15,19 21-38 16,-5-25-17-16,5-25-163 16</inkml:trace>
        </inkml:traceGroup>
        <inkml:traceGroup>
          <inkml:annotationXML>
            <emma:emma xmlns:emma="http://www.w3.org/2003/04/emma" version="1.0">
              <emma:interpretation id="{D111E494-C61B-4A90-8ECB-7ADC02685E1D}" emma:medium="tactile" emma:mode="ink">
                <msink:context xmlns:msink="http://schemas.microsoft.com/ink/2010/main" type="inkWord" rotatedBoundingBox="12042,7379 12151,7379 12151,8229 12042,8229"/>
              </emma:interpretation>
              <emma:one-of disjunction-type="recognition" id="oneOf1">
                <emma:interpretation id="interp5" emma:lang="en-US" emma:confidence="0">
                  <emma:literal>p</emma:literal>
                </emma:interpretation>
                <emma:interpretation id="interp6" emma:lang="en-US" emma:confidence="0">
                  <emma:literal>n</emma:literal>
                </emma:interpretation>
                <emma:interpretation id="interp7" emma:lang="en-US" emma:confidence="0">
                  <emma:literal>&amp;</emma:literal>
                </emma:interpretation>
                <emma:interpretation id="interp8" emma:lang="en-US" emma:confidence="0">
                  <emma:literal>^</emma:literal>
                </emma:interpretation>
                <emma:interpretation id="interp9" emma:lang="en-US" emma:confidence="0">
                  <emma:literal>N</emma:literal>
                </emma:interpretation>
              </emma:one-of>
            </emma:emma>
          </inkml:annotationXML>
          <inkml:trace contextRef="#ctx0" brushRef="#br1" timeOffset="18657.949">3922 1245 268 0,'0'-34'101'0,"5"18"-54"0,0-5-22 0,-1 12 33 16,1 1-9-16,-5-1-1 16,5 1-16-16,-5 4-8 15,4 0-13-15,1 4-10 0,0 4-1 16,0 8 0-16,-1 9 0 0,1 17 4 16,0 9 2-16,-5 3 0 15,0 13-1-15,0 4 1 16,0 17 1-16,0 1-3 15,0-10-1-15,0-12 5 16,0-8 3-16,0-13 2 16,0-8 3-1,0-9 2-15,0-12 1 16,-5-13-8-16,0-9-2 16,5-20-7-16,-4-17-2 15,4-5 0-15,0-8 2 0,0-4-3 16,0-17 0-16,0 4-1 15,0 1 0-15,0-9 2 16,-5 4 0-16,0 17 0 0,5 12 0 16,0 13-3-16,0 9 0 15,0 12-3-15,10 38-1 16,-1 13 4 0,1 8 1-16,-1 12 2 15,0 5-3-15,-4 4 2 16,0 1 1-16,-5-6 2 0,0 5-1 15,0 1-1-15,0-14-8 16,0-12-5-16,0-9-55 16,19-29-168-1</inkml:trace>
        </inkml:traceGroup>
      </inkml:traceGroup>
    </inkml:traceGroup>
  </inkml:traceGroup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6:56.649"/>
    </inkml:context>
    <inkml:brush xml:id="br0">
      <inkml:brushProperty name="width" value="0.035" units="cm"/>
      <inkml:brushProperty name="height" value="0.035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627B28AB-6722-4584-A870-9F22BC661066}" emma:medium="tactile" emma:mode="ink">
          <msink:context xmlns:msink="http://schemas.microsoft.com/ink/2010/main" type="inkDrawing"/>
        </emma:interpretation>
      </emma:emma>
    </inkml:annotationXML>
    <inkml:trace contextRef="#ctx0" brushRef="#br0">0 101 316 0,'-4'5'121'0,"18"-1"-66"0,9-4-25 15,-4 0 39-15,5-4-19 16,9-5-4-16,10-4-23 16,9-3-9-16,0-1-8 15,0-4-40-15,-5 4-15 0,5 4-142 16</inkml:trace>
  </inkml:traceGroup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9:43.296"/>
    </inkml:context>
    <inkml:brush xml:id="br0">
      <inkml:brushProperty name="width" value="0.05" units="cm"/>
      <inkml:brushProperty name="height" value="0.05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4BCFECA7-664A-4426-9ED4-B36067A830FF}" emma:medium="tactile" emma:mode="ink">
          <msink:context xmlns:msink="http://schemas.microsoft.com/ink/2010/main" type="inkDrawing" rotatedBoundingBox="8183,12060 23374,12245 23345,14590 8155,14405" semanticType="callout" shapeName="Other">
            <msink:sourceLink direction="with" ref="{69675759-8F1B-455E-B23F-776085C76250}"/>
            <msink:sourceLink direction="with" ref="{09AFA0FF-F6C0-49CB-823E-754748F8D365}"/>
          </msink:context>
        </emma:interpretation>
      </emma:emma>
    </inkml:annotationXML>
    <inkml:trace contextRef="#ctx0" brushRef="#br0">14 465 228 0,'-9'-8'85'16,"4"8"-46"-16,1 0-21 0,4 0 25 0,0 0-13 16,0 0-3-16,0 0-15 15,0 0-5-15,0 13-5 16,0-5-2-16,4 0 1 0,1 5-4 0,4-5 2 16,10 1 1-16,5-5 0 15,14 0 0-15,0-4 2 16,14-4-1-16,5-4-1 15,4-9 1-15,1 0-1 16,4 0 2-16,-9 5 1 16,-5 3-4-1,-5 13-1-15,0 9 1 16,1 4 0-16,-1 4-2 16,5 4 0-16,5 0 2 15,14-4 2-15,14-4 0 0,9-8 2 16,11-14 2-16,8-7 4 15,15-5-2-15,-5-13-2 16,5-3-2-16,-10 3-3 0,-9 9 1 16,-5 4 1-16,-10 13-3 15,6 13 0-15,-6 8 1 16,-4 4 0-16,0 8-3 16,-5 0 2-16,5 1 1 15,5-5 2-15,9-8 1 16,14-13 1-16,15-8 6 0,-1-13 6 15,5-12-8-15,5-5-2 16,-4-4-4-16,-6 5 1 16,-9 3-2-16,-19 5 2 15,-4 8-4-15,-6 4-2 16,-4 9 2-16,5 13 0 31,-5-1-2-31,-1 9 2 0,11-5-1 16,4-3 0-16,9-13 4 15,15-1 1-15,14-11 1 16,0-5 0-16,-9 0-2 16,-6 0 1-16,-8 0-2 0,-11 4-1 15,-8 4 1-15,-10 0 1 16,-15 5-1-16,1 0-1 0,-5 3 1 16,-5 1-1-16,-4-13 0 15,4 5 0-15,-9 3 0 16,0 1 0-16,-5 0 0 15,-5 3 0-15,0 1 2 16,-9 0 1-16,5 0-1 16,-10 0-2-1,-5-1 1-15,1-3 1 16,-6-1-1-16,1-3-1 16,0-5 1-16,-1 9 1 15,-4-1-1-15,0 1 2 16,-5-1-2-16,0 1-1 15,-4 4-2-15,-1 0 1 16,1-1 1-16,-1 1 2 0,1 0-1 16,-5 0 2-16,-1-5-4 15,1 5 0-15,0 0 1 16,-1 0 0-16,1 0-3 16,-5 4 2-16,0 0 1 0,0 0 0 15,0 0 0-15,10-5 0 16,-6 1 2-16,6 0 1 0,4 0 3 15,-14 0 1-15,10-1 1 16,-10 5 0-16,9 0-4 16,-9 0-1-16,0 0-3 15,9 0-1-15,-9 0 3 16,0 0 1-16,0 0-1 31,15 0-2-31,-6 0 1 16,1 0-1-16,-10 0 0 15,4 5 2-15,1 3 1 16,0 5-6-16,4-1 0 16,1 1 3-16,-1 12 2 15,1 17-3-15,4 4 1 16,0 5-2-16,5 3 0 0,5 14 2 16,-1-1 0-16,1 5 0 15,4 7 0-15,1 6 0 16,-1 7 2-16,0 1 3 15,1 12 2-15,9-17-1 0,-5-4 1 16,0 5 0-16,5-5 3 31,-10 8-5-31,1-4-1 0,-1-3-2 16,-4-1 1-16,-1-13-2 16,6-8 2-16,-6-8 2 15,6-9 2-15,-6-4-1 16,-4-8 1-16,-5 0-2 15,1-5 2-15,-6 0-4 16,1 1 0-16,-1-1-1 0,-4-3-2 16,-1-1 1-16,1 8 1 15,0 9-1-15,0-4 2 16,-5-8-2-16,4-5-1 16,1-4 1-16,-5-4 1 15,0-5-1-15,0-12 2 16,0 0 2-16,0 0 4 0,0-4-4 15,0-13-3-15,0-16-1 16,0 8-1-16,0 4-3 16,0 0 2-16,5-1-1 15,0 1 0-15,-1-4 2 16,6 0 0-16,-1 0-3 0,5-5 2 31,1 1 1-31,4-5 2 0,9-20-8 16,5-10-1-16,14-7-5 15,10-22-3-15,5-3 9 16,-6-5 5-16,-3-4 1 16,8-13 0-16,-4-25-2 15,-10 17 1-15,-4 16 1 16,-5 14 0-16,-5 20-3 0,-5 17 2 16,-4 17 1-16,-5 8 0 15,0 9 0-15,-5 8 0 16,-5 5-3-16,1-1 2 15,-1 5 1-15,1-1 2 16,-1 1-1-16,1-1-1 16,-1 5 1-1,-4 0 1-15,4 0-3 16,-9 4 0-16,0 0 1 16,0 0 2-16,0 0-3 15,0 0 0-15,0 0 3 16,0 0 1-16,0 0-4 0,0 0 1 15,0 0-2-15,0 0 0 16,0 0 0-16,10 0 0 0,-1 0 2 16,5 4 0-16,0-4-3 15,5 4 2-15,10-4 1 16,13-4 0-16,6 0 0 16,-1-9 0-16,5 5 0 15,0-13 0-15,5 4-7 16,-10 0-3-16,-4 9 1 0,-10 12 3 15,-5 4 3-15,-4 9 2 16,0 0-2-16,-1 0 0 16,6 4-1-16,4 0 3 31,5-4 2-31,23-5 2 16,15-3-4-16,18-14 1 15,11-3 0-15,3-5 0 0,1-8-3 16,0-4 2-16,-14 0-1 15,-10 8 0-15,-14 5-5 16,-14 7 0-16,-10 10 3 16,0 11 2-16,-9-3-1 15,5 4 2-15,-1 0-1 0,6-1 0 16,13-3 2-16,10-5 0 0,24-8 0 16,9-4 2-16,19 0-3 15,-5 0-2-15,-4-5-1 16,-15-3 3-16,5-1 2 15,-9 5 2-15,-10 8-1 16,-14 4-2-16,0 4-2 31,-5 1-1-31,-5-1 2 0,-4 1 0 16,5-1-2-16,4-4 2 16,10-8 3-16,18-4 1 15,15-9-1-15,9-13-2 16,1-3 1-16,4-1-1 15,4 5-3-15,-3-5 2 16,-16 13-34-16,6 4-17 0,-19 9-17 16,-15 4-8-16,-9 4 37 15,0 4 20-15,-5 4 12 16,33 1 3-16,15-9 6 16,23-9 1-16,29-12 0 15,28-4-2-15,23-34-24 0,20 4-9 16,-19 1-49 15</inkml:trace>
  </inkml:traceGroup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9:52.646"/>
    </inkml:context>
    <inkml:brush xml:id="br0">
      <inkml:brushProperty name="width" value="0.05" units="cm"/>
      <inkml:brushProperty name="height" value="0.05" units="cm"/>
      <inkml:brushProperty name="color" value="#177D36"/>
      <inkml:brushProperty name="fitToCurve" value="1"/>
    </inkml:brush>
  </inkml:definitions>
  <inkml:traceGroup>
    <inkml:annotationXML>
      <emma:emma xmlns:emma="http://www.w3.org/2003/04/emma" version="1.0">
        <emma:interpretation id="{AF8C98E9-D11F-4ED3-88A5-93619592C548}" emma:medium="tactile" emma:mode="ink">
          <msink:context xmlns:msink="http://schemas.microsoft.com/ink/2010/main" type="inkDrawing" rotatedBoundingBox="8488,8548 23192,8500 23201,11265 8497,11313" semanticType="callout" shapeName="Other">
            <msink:sourceLink direction="to" ref="{69675759-8F1B-455E-B23F-776085C76250}"/>
            <msink:sourceLink direction="from" ref="{AC23C113-D8FF-44A7-AC51-3FCF4C666243}"/>
          </msink:context>
        </emma:interpretation>
      </emma:emma>
    </inkml:annotationXML>
    <inkml:trace contextRef="#ctx0" brushRef="#br0">92 25 104 0,'-10'-16'41'0,"6"11"-22"0,-1 1 2 16,5 4 19-16,-9 4-8 16,4 1-3-16,-5 3-4 15,1 9-1-15,-1 4-13 16,1 17 2-16,0 8 3 0,4 0-8 0,10-4-2 15,9 0-4-15,9-8 1 16,10-9 0-16,10-8 1 0,4-8-2 16,5-14-2-16,-4-3 1 15,-1-5-1 1,-4-8 0-16,-6 4 0 0,-3-8 0 16,-6 17 0-16,0 4-3 0,-4 25 0 15,0 8 2 1,-1 5-2-16,6 8-1 15,4 0 3-15,14-9 0 16,5-7 1-16,10-5 2 16,13-13-3-16,1-16 0 15,0-9 1 1,4-4 2-16,-9-4-1 16,-5-1-1-16,-4 5 1 15,-10 5 1-15,-9-1-3 16,-6 13 0-16,-8-1-1 15,-1 10 0-15,1 7 4 16,4 5 3-16,5 0 9 16,9 0 5-16,0-9 4 0,5 0 1 15,5 1-11-15,9-1-5 0,-4-4-3 16,-1-4 1-16,6 0 3 16,-6-4 5-16,1-13 3 15,-1 1 4-15,1-5-7 16,-1 0-3-16,-9-13-4 15,-9 9 0 1,-5-5-6-16,-1 18-3 16,-3 3 1-16,-1 18 0 15,-5-5-2-15,0 4 2 16,1 1 1-16,-1-1 0 16,1-4 2-16,-1 5 1 15,0-1-4-15,-4-4-1 16,0 0 1-16,-5 1 0 0,-5-1 1 15,0 0 2-15,0-4 1 16,0 0 1 0,1-4 0-16,-1 4-2 15,0-4-2-15,0-1 1 16,-4 1-1-16,-1 0-3 0,1 0 2 16,-6 0 1-16,6 4 2 0,-1 0-1 15,-9 0-1-15,10-5 3 16,-6 1 0-16,1-4-1 15,0 4 1-15,0-1-4 16,-1 1-2-16,1 4 4 16,-5-4 3-16,5 4-1 31,-5 0 0-31,0-4-3 0,0 4-1 16,0 0 3-16,0 0 1 15,0 0 7-15,0 0 6 16,0 0-2-16,0 0 2 15,0 0-11-15,0 0-3 16,0 4-2-16,0 9 0 16,5-1-3-16,-1 9 2 0,6 5-1 15,-1 16 0-15,1 8 0 16,-1 17 0-16,1 34 2 16,4 21 0-16,-5 13 0 15,5 4 0-15,5 16-3 16,-4 5 2-16,3-4 1 0,1-9 0 31,-4-17 4-31,-6-12 5 16,1 0 4-16,-1-17 2 0,0-9 0 15,1-8 4-15,-5-4-9 16,-1-4-1-16,1-13-5 16,-5-8-3-16,5-9 0 15,0-8 1-15,-1-9 1 16,1-4 1-16,0-4-2 0,-1-4-2 15,1-4 3-15,0-5 2 16,0 1 2-16,-5-5 1 16,0-4-7-16,0 0 0 15,0 0-1-15,0 0 0 16,0 0 0-16,0 0 0 16,0 0 0-1,4 0 0-15,1-4 2 16,0 0 1-16,0-1 1 0,-1-3 0 15,1 0-5-15,0-1 1 16,0-8 2-16,4-4 1 16,5-8-1-16,5-9-2 15,5-17 1-15,4-20 1 16,-4-14 3-16,-1-7 2 0,1-22-1 16,-5-13-1-16,-5 9-3 15,-4 5-2-15,-1 7 1 16,1 1-1-16,-1-5-3 15,10 5 2-15,0 0 1 16,5 12 2-16,-1 9-3 16,1 12-2-16,0 13-1 0,-1 8 3 15,-4 5 0-15,0-1 3 16,-5 13-1-16,0 5 2 16,1 3-4-16,-1 1 0 15,-5 4 1-15,1-1 0 16,-1 5 0-1,-4 5 0 1,4-1 0-16,-4 0-3 16,-5 9 2-16,10-5 1 15,-10 9 0-15,0-5 0 16,0 5 2-16,0 0-3 0,0 4 0 16,0 0-1-16,0 0-2 15,-5 8 3-15,5 1 2 16,0-9-2-16,0 4 0 0,0 0 1 15,0-4 2-15,5-4-1 16,-1 8 2-16,1-8-4 16,0 0 0-16,14 8-6 15,9-12 4 1,19 3 3-16,15-3-4 16,28 4 1-16,19-5-8 0,9-3-1 15,10 3 0-15,4 1 0 16,5 4 0-16,5-1 2 15,-14 5 6-15,0 0 2 16,-10 0-1-16,-9 5 2 16,-5-1 1-16,-14 4 2 31,-10 1-3-31,-13 3 0 0,-6 9 1 16,1-4 0-16,-1 4 0 15,5-4 2-15,20-4-1 16,3-1-1-16,20-3-2 15,24-1 1-15,9-8 1 0,9 0 0 16,15-8-3-16,4-1 2 16,-9-3 1-16,-10 3 0 0,-18 5 0 15,-10 4 0-15,-10 4-3 16,-13 0 2-16,-1 5 1 16,-4-1 2-16,-1 1-1 15,10-1-1-15,10-4 1 16,14 0-1-16,14-4 0 31,0 0 0-31,0 0 0 0,4-8 0 16,-4 0 0-16,-5 8 0 15,-9-5 0-15,-14 5 0 16,-10 0 0-16,-14 0 2 16,-5 0-1-16,-5 0-1 15,-4 5-2-15,0-1 1 16,4 0 1-16,5 0 0 0,10-4-3 15,9 0 2-15,5-4 3 16,9 0 1-16,5 0-1 16,-5-5-2-16,-4 9-10 15,-1-8-4-15,1-1 2 0,-5 5 5 16,9 0 4-16,0 8 4 16,1 0-2-16,-1 5 0 0,0-1 1 15,34 5 0-15,4 4 0 16,14-5 0-16,19-3-3 15,34-9 2-15,23-9 1 16,42-3 2-16,6-9-32 16,-10-9-14-16,-1-3-93 31,-51-1-38-31,5-8 39 16</inkml:trace>
  </inkml:traceGroup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9:55.509"/>
    </inkml:context>
    <inkml:brush xml:id="br0">
      <inkml:brushProperty name="width" value="0.035" units="cm"/>
      <inkml:brushProperty name="height" value="0.035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43BD13A2-1C1B-4EC0-AB0D-FD7ED8DD62DE}" emma:medium="tactile" emma:mode="ink">
          <msink:context xmlns:msink="http://schemas.microsoft.com/ink/2010/main" type="inkDrawing" rotatedBoundingBox="12301,7811 15485,7715 15487,7752 12303,7849" semanticType="underline" shapeName="Other">
            <msink:sourceLink direction="with" ref="{591D6B65-9AA8-4722-A45C-E5367F432F6D}"/>
          </msink:context>
        </emma:interpretation>
      </emma:emma>
    </inkml:annotationXML>
    <inkml:trace contextRef="#ctx0" brushRef="#br0">33 109 320 0,'-19'-9'121'0,"10"9"-66"0,4-4-42 0,5 4 30 16,0 0-22-16,10 0-6 15,4 0-12-15,10 0-4 16,13 4 0-16,15 1 2 0,15-1 2 15,18 0-1-15,14-4-2 16,20 0 1-16,18 0 1 0,5-4-1 16,9 0 2-16,15-5 0 15,-10 1 3-15,-5-1 1 16,-4 1 3-16,-10 0-1 16,-4-1 2-16,-10 5-4 15,-15 0 1-15,-8 0-3 16,-6-1 2-1,-13 1-4-15,-10 0-2 16,-10 4-3-16,6-4 1 16,-1 4 1-16,0 0 0 15,14 0 0-15,-4 4 0 16,0-4 0-16,0 0 0 16,-5 4-60-16,-10-12-24 0,19-17-86 15</inkml:trace>
  </inkml:traceGroup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9:57.911"/>
    </inkml:context>
    <inkml:brush xml:id="br0">
      <inkml:brushProperty name="width" value="0.035" units="cm"/>
      <inkml:brushProperty name="height" value="0.035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4C366ED1-528C-4E49-9BCA-D5ECBC7B87E8}" emma:medium="tactile" emma:mode="ink">
          <msink:context xmlns:msink="http://schemas.microsoft.com/ink/2010/main" type="writingRegion" rotatedBoundingBox="12908,6323 15808,6323 15808,8338 12908,8338"/>
        </emma:interpretation>
      </emma:emma>
    </inkml:annotationXML>
    <inkml:traceGroup>
      <inkml:annotationXML>
        <emma:emma xmlns:emma="http://www.w3.org/2003/04/emma" version="1.0">
          <emma:interpretation id="{08F2B104-6F42-42EA-A50F-07479DBFE906}" emma:medium="tactile" emma:mode="ink">
            <msink:context xmlns:msink="http://schemas.microsoft.com/ink/2010/main" type="paragraph" rotatedBoundingBox="12908,6323 15808,6323 15808,8338 12908,8338" alignmentLevel="1"/>
          </emma:interpretation>
        </emma:emma>
      </inkml:annotationXML>
      <inkml:traceGroup>
        <inkml:annotationXML>
          <emma:emma xmlns:emma="http://www.w3.org/2003/04/emma" version="1.0">
            <emma:interpretation id="{3EE55AB7-DD77-4982-9858-3600485F887D}" emma:medium="tactile" emma:mode="ink">
              <msink:context xmlns:msink="http://schemas.microsoft.com/ink/2010/main" type="line" rotatedBoundingBox="12908,6323 15808,6323 15808,8338 12908,8338"/>
            </emma:interpretation>
          </emma:emma>
        </inkml:annotationXML>
        <inkml:traceGroup>
          <inkml:annotationXML>
            <emma:emma xmlns:emma="http://www.w3.org/2003/04/emma" version="1.0">
              <emma:interpretation id="{591D6B65-9AA8-4722-A45C-E5367F432F6D}" emma:medium="tactile" emma:mode="ink">
                <msink:context xmlns:msink="http://schemas.microsoft.com/ink/2010/main" type="inkWord" rotatedBoundingBox="13268,5702 16336,7007 15769,8338 12702,7032">
                  <msink:destinationLink direction="with" ref="{43BD13A2-1C1B-4EC0-AB0D-FD7ED8DD62DE}"/>
                </msink:context>
              </emma:interpretation>
              <emma:one-of disjunction-type="recognition" id="oneOf0">
                <emma:interpretation id="interp0" emma:lang="en-US" emma:confidence="0">
                  <emma:literal>at r,</emma:literal>
                </emma:interpretation>
                <emma:interpretation id="interp1" emma:lang="en-US" emma:confidence="0">
                  <emma:literal>at.</emma:literal>
                </emma:interpretation>
                <emma:interpretation id="interp2" emma:lang="en-US" emma:confidence="0">
                  <emma:literal>at,</emma:literal>
                </emma:interpretation>
                <emma:interpretation id="interp3" emma:lang="en-US" emma:confidence="0">
                  <emma:literal>AT.</emma:literal>
                </emma:interpretation>
                <emma:interpretation id="interp4" emma:lang="en-US" emma:confidence="0">
                  <emma:literal>AT,</emma:literal>
                </emma:interpretation>
              </emma:one-of>
            </emma:emma>
          </inkml:annotationXML>
          <inkml:trace contextRef="#ctx0" brushRef="#br0">-2588-917 316 0,'-9'-25'121'0,"9"21"-66"0,4-1-40 0,-4 5 29 0,0 0-31 16,5 9-8-16,0 8-7 16,4 12 0-16,1 9 1 15,-10 29 9-15,-5 13 5 0,-4 8 7 16,-6-3 4-16,-4-1-3 16,-4-4-3-16,-1-9-8 15,5-12-2-15,5-17 2 0,0-12 4 16,0-14 14-16,-1-20 9 15,6-13-15-15,-5-12-7 16,0-26-7-16,9-25-3 16,5-16-6-16,0-10 1 15,9 14-2-15,6 8 0 0,-1 8 0 32,5 13 0-32,0 21-3 15,0 8 1-15,4 22-3 0,6 7 2 16,4 14 3-16,5 12 1 15,9 8-2-15,10 13 2 16,9 26 1-16,5-5 0 16,5 4 0-16,4 0 0 15,10-4 0-15,-14-4 0 0,-10-8 0 16,-9-9 0-16,-15-13-3 16,-9-3 2-16,-9-10 1 15,-10-3 0-15,-14-5-5 16,-9-3 1-16,-15-5-3 15,-9 4 2-15,-10 0 3 16,-13 4 1-16,-6 5-2 0,-9 4 2 16,-5 8 1-16,1 5 0 15,8-5 0-15,1 0 0 16,14 0 0-16,5-8 0 16,14-9-25-16,9-3-10 15,19-5-66-15,20-5-27 0,8-7-35 31</inkml:trace>
          <inkml:trace contextRef="#ctx0" brushRef="#br0" timeOffset="350.0124">-1684-787 324 0,'-38'-4'123'0,"29"4"-66"0,-1-4-14 0,10 0 43 0,0 0-28 16,10-5-7-16,8 1-20 15,11-9 1 1,13 9-18-16,29-9-1 0,10 4-8 16,9 1-3-16,0-1-4 15,-10 0-34-15,10 9 20 0,-14-4-117 16,-10 3 73-16,-14 1-167 16,-14 8 128-16</inkml:trace>
          <inkml:trace contextRef="#ctx0" brushRef="#br0" timeOffset="550.0853">-1235-816 380 0,'-9'17'143'0,"9"0"-78"0,-5 8-36 16,5-8 39-16,5 25-4 15,-5 17 1-15,5 12-16 0,-5 5-5 16,-5 4-25-16,0 0-7 0,5-9-4 15,0-4-4-15,5-8-1 0,4 0-6 16,6-17-2-16,3-8-75 16,20-26-34-16,-9-8-123 15</inkml:trace>
          <inkml:trace contextRef="#ctx0" brushRef="#br0" timeOffset="-1231.6851">123 147 288 0,'-9'-80'107'0,"9"47"-58"0,-5 12-22 15,5 16 32-15,0 1-7 16,-5 0 1-16,5 0-29 0,0 4-12 16,0 8-8-16,0 22-4 0,0 16 3 15,-4 21 2-15,4 0 4 16,-5 18 2-16,0 7 3 16,0 22-3-16,-4-5 1 0,9 0 4 15,0-16 4 1,0-22-1-1,0-12-2-15,0-13-3 0,0-8-1 16,0-12 4-16,9-18 1 16,-9-21-7-16,-9-20-4 15,4-30-7-15,0-13 0 16,1-12-2-16,-1-13-2 16,0-9 0-16,-4 5 0 15,-1 4 0-15,1 21 3 0,-1 17-2 16,6 13-1-16,-1 16 0 15,0 22 0-15,5 20 0 16,0 17 0-16,0 13 0 16,0 12 0-16,5 5 3 15,0 0 2-15,-1 0 2 16,1-5 1 0,0-4-2-16,-5-8-2 15,0-8 1-15,0-9 1 16,5-9-39-16,-5-12-14 15,14-4-116-15,0-4-51 16,5-18 55-16</inkml:trace>
        </inkml:traceGroup>
      </inkml:traceGroup>
    </inkml:traceGroup>
  </inkml:traceGroup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T" name="resolution" value="1" units="1/dev"/>
        </inkml:channelProperties>
      </inkml:inkSource>
      <inkml:timestamp xml:id="ts0" timeString="2017-03-15T22:29:33.249"/>
    </inkml:context>
    <inkml:brush xml:id="br0">
      <inkml:brushProperty name="width" value="0.035" units="cm"/>
      <inkml:brushProperty name="height" value="0.035" units="cm"/>
      <inkml:brushProperty name="fitToCurve" value="1"/>
    </inkml:brush>
    <inkml:context xml:id="ctx1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1" timeString="2017-03-15T22:30:03.377"/>
    </inkml:context>
    <inkml:brush xml:id="br1">
      <inkml:brushProperty name="width" value="0.035" units="cm"/>
      <inkml:brushProperty name="height" value="0.035" units="cm"/>
      <inkml:brushProperty name="color" value="#177D36"/>
      <inkml:brushProperty name="fitToCurve" value="1"/>
    </inkml:brush>
    <inkml:brush xml:id="br2">
      <inkml:brushProperty name="width" value="0.035" units="cm"/>
      <inkml:brushProperty name="height" value="0.035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5DB81243-720A-4106-9846-890F69591E04}" emma:medium="tactile" emma:mode="ink">
          <msink:context xmlns:msink="http://schemas.microsoft.com/ink/2010/main" type="writingRegion" rotatedBoundingBox="23445,5538 31260,5219 31562,12617 23747,12936"/>
        </emma:interpretation>
      </emma:emma>
    </inkml:annotationXML>
    <inkml:traceGroup>
      <inkml:annotationXML>
        <emma:emma xmlns:emma="http://www.w3.org/2003/04/emma" version="1.0">
          <emma:interpretation id="{12900DE8-050A-41F7-BE58-FF75230ADBB5}" emma:medium="tactile" emma:mode="ink">
            <msink:context xmlns:msink="http://schemas.microsoft.com/ink/2010/main" type="paragraph" rotatedBoundingBox="23866,5508 24192,5508 24192,5655 23866,5655" alignmentLevel="2"/>
          </emma:interpretation>
        </emma:emma>
      </inkml:annotationXML>
      <inkml:traceGroup>
        <inkml:annotationXML>
          <emma:emma xmlns:emma="http://www.w3.org/2003/04/emma" version="1.0">
            <emma:interpretation id="{B038FFE9-416A-40E3-906B-89615620607C}" emma:medium="tactile" emma:mode="ink">
              <msink:context xmlns:msink="http://schemas.microsoft.com/ink/2010/main" type="inkBullet" rotatedBoundingBox="24219,5611 23878,5701 23851,5598 24192,5508"/>
            </emma:interpretation>
            <emma:one-of disjunction-type="recognition" id="oneOf0">
              <emma:interpretation id="interp0" emma:lang="en-US" emma:confidence="0">
                <emma:literal>in</emma:literal>
              </emma:interpretation>
              <emma:interpretation id="interp1" emma:lang="en-US" emma:confidence="0">
                <emma:literal>on</emma:literal>
              </emma:interpretation>
              <emma:interpretation id="interp2" emma:lang="en-US" emma:confidence="0">
                <emma:literal>m</emma:literal>
              </emma:interpretation>
              <emma:interpretation id="interp3" emma:lang="en-US" emma:confidence="0">
                <emma:literal>an</emma:literal>
              </emma:interpretation>
              <emma:interpretation id="interp4" emma:lang="en-US" emma:confidence="0">
                <emma:literal>n</emma:literal>
              </emma:interpretation>
            </emma:one-of>
          </emma:emma>
        </inkml:annotationXML>
        <inkml:trace contextRef="#ctx0" brushRef="#br0">573-2712 0,'0'0'0,"0"0"0,0 0 16,-9 113 0,-39-117-16,-4 8 15,5-17 1,19 35-16,-1-10 16,-23-29-16,-9 47 15</inkml:trace>
      </inkml:traceGroup>
    </inkml:traceGroup>
    <inkml:traceGroup>
      <inkml:annotationXML>
        <emma:emma xmlns:emma="http://www.w3.org/2003/04/emma" version="1.0">
          <emma:interpretation id="{F5FB4906-7108-4B60-9861-83F5F5DFFD15}" emma:medium="tactile" emma:mode="ink">
            <msink:context xmlns:msink="http://schemas.microsoft.com/ink/2010/main" type="paragraph" rotatedBoundingBox="23533,7608 30786,7134 30901,8900 23648,937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575DAAB3-7B9A-47AF-9AC6-070CCF05A5EB}" emma:medium="tactile" emma:mode="ink">
              <msink:context xmlns:msink="http://schemas.microsoft.com/ink/2010/main" type="line" rotatedBoundingBox="23533,7608 30786,7134 30901,8900 23648,9373"/>
            </emma:interpretation>
          </emma:emma>
        </inkml:annotationXML>
        <inkml:traceGroup>
          <inkml:annotationXML>
            <emma:emma xmlns:emma="http://www.w3.org/2003/04/emma" version="1.0">
              <emma:interpretation id="{AC23C113-D8FF-44A7-AC51-3FCF4C666243}" emma:medium="tactile" emma:mode="ink">
                <msink:context xmlns:msink="http://schemas.microsoft.com/ink/2010/main" type="inkWord" rotatedBoundingBox="23549,7861 25687,7722 25771,8997 23633,9137">
                  <msink:destinationLink direction="from" ref="{AF8C98E9-D11F-4ED3-88A5-93619592C548}"/>
                </msink:context>
              </emma:interpretation>
              <emma:one-of disjunction-type="recognition" id="oneOf1">
                <emma:interpretation id="interp5" emma:lang="en-US" emma:confidence="0">
                  <emma:literal>all</emma:literal>
                </emma:interpretation>
                <emma:interpretation id="interp6" emma:lang="en-US" emma:confidence="0">
                  <emma:literal>al</emma:literal>
                </emma:interpretation>
                <emma:interpretation id="interp7" emma:lang="en-US" emma:confidence="0">
                  <emma:literal>chl</emma:literal>
                </emma:interpretation>
                <emma:interpretation id="interp8" emma:lang="en-US" emma:confidence="0">
                  <emma:literal>(4</emma:literal>
                </emma:interpretation>
                <emma:interpretation id="interp9" emma:lang="en-US" emma:confidence="0">
                  <emma:literal>dl</emma:literal>
                </emma:interpretation>
              </emma:one-of>
            </emma:emma>
          </inkml:annotationXML>
          <inkml:trace contextRef="#ctx1" brushRef="#br1">327 135 340 0,'5'-51'126'0,"23"30"-68"0,-37-8-30 15,4 16 38-15,0 1-16 16,-4 3-2-16,-5 5-27 0,-10 8-13 16,-9 21-5-16,-5 13-1 0,-4 17 3 15,-6 16 0-15,6 30 0 16,4 9-3-16,9 8-2 15,10-18 3-15,15-11 0 16,8-18-1-16,11-12-2 16,18-21-4-1,5-13 0-15,14-16-36 16,23-35-15-16,1-16-85 16,0-29-34-16,9-22 28 15</inkml:trace>
          <inkml:trace contextRef="#ctx1" brushRef="#br1" timeOffset="325.884">961-404 336 0,'-5'-21'126'0,"10"21"-68"0,-5 0-37 15,0 0 33-15,5 13-16 16,0 12-4-16,-1 22-9 16,-4 37-2-16,-9 17-12 15,-5 12 7-15,-10 18 2 0,0 7-8 16,1-12-2-1,13-8-4-15,6-21 1 0,8-21-2 16,10-17 2-16,10-13-2 16,5-17 2-16,8-25 2 15,6-12 2-15,-5-13-3 16,-5 0-3-16,-5 4-5 16,-4 5-2-16,0 3-4 15,-5 13-1-15,-1 5 1 0,6 8 2 16,0-1-5-16,4 10-1 15,5-5-28-15,10-17-13 16,9-4-31-16,5-13-11 16,-5-8-82-1</inkml:trace>
          <inkml:trace contextRef="#ctx1" brushRef="#br1" timeOffset="573.1482">2078-303 420 0,'5'21'159'0,"-5"-21"-86"0,0 68-56 0,4-22 38 0,1 13-13 16,-5 12 0-16,0 9-11 16,0 9-2-16,-5 16-16 15,1-9-6-15,-1-3-2 0,0-13-1 16,0-13 0-16,1-4-31 15,-1-25-14-15,5-17-100 16,5-17-46-16,-1-8-2 16</inkml:trace>
        </inkml:traceGroup>
        <inkml:traceGroup>
          <inkml:annotationXML>
            <emma:emma xmlns:emma="http://www.w3.org/2003/04/emma" version="1.0">
              <emma:interpretation id="{B08BB9B3-1628-41AB-AC72-9FB5D7924C3B}" emma:medium="tactile" emma:mode="ink">
                <msink:context xmlns:msink="http://schemas.microsoft.com/ink/2010/main" type="inkWord" rotatedBoundingBox="26890,7389 30786,7134 30901,8900 27006,9154"/>
              </emma:interpretation>
              <emma:one-of disjunction-type="recognition" id="oneOf2">
                <emma:interpretation id="interp10" emma:lang="en-US" emma:confidence="0">
                  <emma:literal>(saint)</emma:literal>
                </emma:interpretation>
                <emma:interpretation id="interp11" emma:lang="en-US" emma:confidence="0">
                  <emma:literal>(sit)</emma:literal>
                </emma:interpretation>
                <emma:interpretation id="interp12" emma:lang="en-US" emma:confidence="0">
                  <emma:literal>(Saint)</emma:literal>
                </emma:interpretation>
                <emma:interpretation id="interp13" emma:lang="en-US" emma:confidence="0">
                  <emma:literal>(Suit)</emma:literal>
                </emma:interpretation>
                <emma:interpretation id="interp14" emma:lang="en-US" emma:confidence="0">
                  <emma:literal>(Scio)</emma:literal>
                </emma:interpretation>
              </emma:one-of>
            </emma:emma>
          </inkml:annotationXML>
          <inkml:trace contextRef="#ctx1" brushRef="#br1" timeOffset="1232.9331">3753-462 348 0,'-29'-34'132'0,"6"30"-72"0,-6-17-55 16,20 17 30-16,-5 8-23 15,-5 4-6-15,-10 13-7 0,-4 21 0 16,-9 42 1-16,-1 34 6 0,0 0 6 15,-4 12-2-15,19 9 2 0,14-9-7 16,14-16-1-16,14-5-13 16,14-12-4-16,24-34-93 15,24-29-42-15,9-17 7 16</inkml:trace>
          <inkml:trace contextRef="#ctx1" brushRef="#br1" timeOffset="1832.6147">4808-391 384 0,'-33'-13'143'0,"-15"9"-78"0,-8 8-52 0,27 1 33 16,-9 3-20-16,-4 5-4 16,-1 4-13-16,5 4-4 15,5 4-3-15,5 8-2 0,9-3 1 16,14 8-1-16,10 0 2 15,14-1-1-15,19 1-1 0,0 0 1 16,9 0-1-16,0 4-3 16,-9 0 2-16,-5-4 1 15,-19-4 0-15,-14 3 2 16,-9 1 3-16,-20 4 7 0,-4 0 4 16,-5-4-4-16,-4-4-2 31,-1-5-3-31,5 5 0 0,5-13-6 15,5-13-1-15,4-8-31 16,10-4-12-16,9-4-53 16,15-5-23-16,23-4-51 15</inkml:trace>
          <inkml:trace contextRef="#ctx1" brushRef="#br1" timeOffset="2111.0366">5309 84 320 0,'-14'-4'121'0,"5"8"-66"0,-10-4-33 0,9 5 33 15,-4-1-9-15,-5 8 0 0,-5 1-15 16,1 4-7-16,-6 4-13 16,1 4 4-16,0 9 4 0,4 4 1 0,5-1 0 15,10-3-6-15,4-5-1 16,10-3-6-16,4-9-2 15,5-1 2-15,10-11 0 32,9-18-12-32,5 0-6 0,0-3-48 15,-10 3-19-15,-4 0-94 16,14-8-84 0,-5 4 93-16</inkml:trace>
          <inkml:trace contextRef="#ctx1" brushRef="#br1" timeOffset="2280.0773">5636 253 376 0,'0'4'143'0,"0"-4"-78"0,-5 12-47 0,5-7 36 15,0 3-30-15,0-4-10 16,0 0-5-16,0 1 0 16,5-5-4-16,0 0-34 0,4-9-13 15,-4 1-43 1,4-26-18-16,-9 5-50 15</inkml:trace>
          <inkml:trace contextRef="#ctx1" brushRef="#br1" timeOffset="2395.5837">5688-252 272 0,'-5'0'104'0,"5"0"-56"0,0 4-32 0,0 0 29 16,0 0-20-16,0 1-6 16,0 7-14-16,0 1-3 0,5 8-2 15,0-4-36-15,4 0-13 0,0-5-87 16</inkml:trace>
          <inkml:trace contextRef="#ctx1" brushRef="#br1" timeOffset="3032.6174">5924 46 260 0,'-9'43'96'0,"9"-43"-52"0,-10 54-12 0,10-45 35 16,-4 7-20-16,4 1-4 16,4 0-10-16,-4 0-3 15,10-4-17-15,-1-5-3 0,6-8 0 16,-6 0-4-16,5-4-1 15,0 0-5-15,1-1 0 16,-6 5-5 0,5 0 1-16,-4 0-3 15,4 9 2-15,0-1 5 16,10 9 4-16,14 4 5 16,-5-4 5-16,5-5 3 15,4-7 4-15,6-10-2 0,-1-7 0 16,-5-5-4-16,1-8 1 15,-5-17-3-15,-5-9 0 0,0-20-3 16,-9-13-1-16,-5 0-1 16,-5 8 0-16,0 13 2 15,-14 12 1-15,10 13-1 16,-10 9-1-16,-10 16-8 16,10 18-2-16,-5 16 0 15,-4 25 0 1,-1 17-2-16,6 13 2 15,-1-1 1-15,5-3 2 16,5-5-1-16,4-4-1 16,5-8 3-16,1-9 0 15,-1-12-15-15,0-13-6 16,-5-17-31-16,-18-8-13 16,-10-9-23-16,-14-29-10 0,-10-4 14 15,-4 0 7-15,0 4 59 16,4 8 29-16,0 4 45 15,10 9 19-15,10 5-8 16,9 3-5-16,4 5-19 0,15 3-8 16,14 5-14-16,14-4-4 15,9 4-12-15,10-8-3 0,10-5-10 16,9-12-2-16,9-9-53 16,6-4-23-16,-20-4-249 31,0 9 180-31</inkml:trace>
          <inkml:trace contextRef="#ctx1" brushRef="#br1" timeOffset="3248.5155">7027-1076 292 0,'-10'29'110'0,"10"-29"-60"0,10 93-21 0,-1-43 64 15,5 0-52-15,1 39 43 16,18-1-50-16,0 42 31 15,5 1-37-15,-10 24 12 16,1-16-24-16,-15 13 0 16,-5-18-10-16,-18 1-1 15,-5-17-3-15,-20-17-59 16,1-17 31-16,-47-30-238 0,9-12 146 16</inkml:trace>
        </inkml:traceGroup>
      </inkml:traceGroup>
    </inkml:traceGroup>
    <inkml:traceGroup>
      <inkml:annotationXML>
        <emma:emma xmlns:emma="http://www.w3.org/2003/04/emma" version="1.0">
          <emma:interpretation id="{728AC250-5590-4563-B800-7BF66DB5623C}" emma:medium="tactile" emma:mode="ink">
            <msink:context xmlns:msink="http://schemas.microsoft.com/ink/2010/main" type="paragraph" rotatedBoundingBox="23682,11350 31497,11031 31562,12617 23747,1293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DFFA2164-E15D-4200-B86A-559948657C80}" emma:medium="tactile" emma:mode="ink">
              <msink:context xmlns:msink="http://schemas.microsoft.com/ink/2010/main" type="line" rotatedBoundingBox="23682,11350 31497,11031 31562,12617 23747,12936"/>
            </emma:interpretation>
          </emma:emma>
        </inkml:annotationXML>
        <inkml:traceGroup>
          <inkml:annotationXML>
            <emma:emma xmlns:emma="http://www.w3.org/2003/04/emma" version="1.0">
              <emma:interpretation id="{09AFA0FF-F6C0-49CB-823E-754748F8D365}" emma:medium="tactile" emma:mode="ink">
                <msink:context xmlns:msink="http://schemas.microsoft.com/ink/2010/main" type="inkWord" rotatedBoundingBox="23686,11444 26214,11340 26267,12623 23738,12727">
                  <msink:destinationLink direction="to" ref="{DFBD8A2C-C4EF-4FCC-8AAB-11403DCABCC2}"/>
                  <msink:destinationLink direction="with" ref="{4BCFECA7-664A-4426-9ED4-B36067A830FF}"/>
                </msink:context>
              </emma:interpretation>
              <emma:one-of disjunction-type="recognition" id="oneOf3">
                <emma:interpretation id="interp15" emma:lang="en-US" emma:confidence="0">
                  <emma:literal>Ch2</emma:literal>
                </emma:interpretation>
                <emma:interpretation id="interp16" emma:lang="en-US" emma:confidence="0">
                  <emma:literal>ch2</emma:literal>
                </emma:interpretation>
                <emma:interpretation id="interp17" emma:lang="en-US" emma:confidence="0">
                  <emma:literal>chz</emma:literal>
                </emma:interpretation>
                <emma:interpretation id="interp18" emma:lang="en-US" emma:confidence="0">
                  <emma:literal>Cha</emma:literal>
                </emma:interpretation>
                <emma:interpretation id="interp19" emma:lang="en-US" emma:confidence="0">
                  <emma:literal>az</emma:literal>
                </emma:interpretation>
              </emma:one-of>
            </emma:emma>
          </inkml:annotationXML>
          <inkml:trace contextRef="#ctx1" brushRef="#br2" timeOffset="5537.4534">464 3525 336 0,'-14'-9'126'0,"9"13"-68"0,1 5-48 16,-6-1 28-16,-13 9-10 15,-6 12 0-15,-4 5-6 16,-5 8-4-16,-9 17-10 16,0 17 1-16,4 16 4 0,10-3-3 15,9 3 0 1,15-12-6-16,14-17-1 16,4-8 3-16,15-13 1 15,4-9-6-15,19-20-2 16,20-26-53-16,8-16-22 15,15-30-111 1</inkml:trace>
          <inkml:trace contextRef="#ctx1" brushRef="#br2" timeOffset="5884.9776">961 3192 320 0,'-9'-4'121'0,"9"13"-66"0,-10 20-40 0,6-4 29 15,-1 26-2-15,0 24 2 16,0 5-5-16,1 17 1 15,-1 12-22-15,0 18 3 0,0-1 2 0,5-13-6 16,5-16 1-16,5-21-9 16,-1-13-3-16,5-17-1 15,5-17 1-15,0-16-3 16,10-26 0-16,4-12-8 16,-5-8-4-16,0-9 2 31,-4 8 2-31,-5 9-2 0,0 25 0 15,0 8 1 1,0 13 2-16,4 4-1 16,1 17 1-16,4-4 0 0,6 0-8 15,3-4-3-15,15-5-34 16,10-8-15-16,-1-8-51 16,15-17-22-16,9-26-7 15</inkml:trace>
          <inkml:trace contextRef="#ctx1" brushRef="#br2" timeOffset="6237.8107">1978 3663 460 0,'-28'-25'170'0,"23"21"-92"0,1 0-67 16,8 4 37-16,6-5-28 15,9 1-8-15,9-4-8 16,5 4-4-16,5-1 1 16,5 14-4-16,4 3 2 0,-9 10-1 0,-5 7 0 15,-9 9 0-15,-5 12 0 16,-15 9 0-16,-8 17 0 16,-15 0-5-16,0-5 0 15,-10-8 1-15,1-17 1 0,-1-8 7 16,1-13 4-16,9-8 5 31,5-4 6-31,9-5-5 16,10-3-2-16,14-1-8 0,23 0-3 15,15-4-20-15,24 0-7 16,23-8-71-16,5-5-30 16,28-4-55-1</inkml:trace>
        </inkml:traceGroup>
        <inkml:traceGroup>
          <inkml:annotationXML>
            <emma:emma xmlns:emma="http://www.w3.org/2003/04/emma" version="1.0">
              <emma:interpretation id="{4016545D-4FD0-4490-AD07-2B9DB70A0E43}" emma:medium="tactile" emma:mode="ink">
                <msink:context xmlns:msink="http://schemas.microsoft.com/ink/2010/main" type="inkWord" rotatedBoundingBox="27551,10985 28755,11834 27893,13058 26688,12210"/>
              </emma:interpretation>
              <emma:one-of disjunction-type="recognition" id="oneOf4">
                <emma:interpretation id="interp20" emma:lang="en-US" emma:confidence="0">
                  <emma:literal>(It</emma:literal>
                </emma:interpretation>
                <emma:interpretation id="interp21" emma:lang="en-US" emma:confidence="0">
                  <emma:literal>(it</emma:literal>
                </emma:interpretation>
                <emma:interpretation id="interp22" emma:lang="en-US" emma:confidence="0">
                  <emma:literal>(H</emma:literal>
                </emma:interpretation>
                <emma:interpretation id="interp23" emma:lang="en-US" emma:confidence="0">
                  <emma:literal>(lt</emma:literal>
                </emma:interpretation>
                <emma:interpretation id="interp24" emma:lang="en-US" emma:confidence="0">
                  <emma:literal>(At</emma:literal>
                </emma:interpretation>
              </emma:one-of>
            </emma:emma>
          </inkml:annotationXML>
          <inkml:trace contextRef="#ctx1" brushRef="#br2" timeOffset="6600.3342">3828 3016 348 0,'-14'-34'132'0,"5"34"-72"0,-10 13-41 0,9-5 32 15,-9 9-15-15,-9 17-3 16,-10 24 3-16,-9 48 1 15,-5 20-19-15,5 12-2 0,4 27 1 16,15 3-7-16,13-17-1 16,20-12-7-16,23-26-2 0,25-20-40 15,22-26-18-15,39-25-157 16</inkml:trace>
          <inkml:trace contextRef="#ctx1" brushRef="#br2" timeOffset="7453.6591">4231 3470 348 0,'-5'-25'132'0,"5"25"-72"0,5 4-55 0,-5-4 27 16,0 12-3-16,0 14 2 16,0 16-1-16,0 12 1 0,-5 18-17 15,-5 8 3-15,-4 21 1 0,5-9-6 16,-1-8 1-16,6-8-8 15,-1-21-3-15,5-13-4 0,0-17 1 16,9-17-61-16,10-20-28 16,5-43-106 15</inkml:trace>
          <inkml:trace contextRef="#ctx1" brushRef="#br2" timeOffset="7816.0855">4283 3857 416 0,'-5'-13'156'0,"5"13"-84"0,0 4-68 0,0-4 29 16,5 5-13-16,4-1 1 15,1 0-3-15,4 0-2 16,9 0-8-16,15-4-3 0,10-4-1 0,18-8-24 15,9-1-9-15,11-4-50 16,-6-25-19-16,1 0-79 16</inkml:trace>
          <inkml:trace contextRef="#ctx1" brushRef="#br2" timeOffset="7637.8186">4656 3276 312 0,'0'21'115'0,"5"47"-62"0,-10 3-31 16,5-29 33-16,0 13-14 16,0 4-3-16,0 12-18 0,5 9-7 15,5 13-8-15,4-5-4 0,0-8 2 16,5-9-7-16,0-20 1 16,-14-13-83-16,-15-13-36 15,-9-17-38 1</inkml:trace>
        </inkml:traceGroup>
        <inkml:traceGroup>
          <inkml:annotationXML>
            <emma:emma xmlns:emma="http://www.w3.org/2003/04/emma" version="1.0">
              <emma:interpretation id="{30F5269D-449B-4B10-8C34-BE2C54B02475}" emma:medium="tactile" emma:mode="ink">
                <msink:context xmlns:msink="http://schemas.microsoft.com/ink/2010/main" type="inkWord" rotatedBoundingBox="28790,11107 31511,11036 31552,12623 28831,12693"/>
              </emma:interpretation>
              <emma:one-of disjunction-type="recognition" id="oneOf5">
                <emma:interpretation id="interp25" emma:lang="en-US" emma:confidence="0">
                  <emma:literal>Pie)</emma:literal>
                </emma:interpretation>
                <emma:interpretation id="interp26" emma:lang="en-US" emma:confidence="0">
                  <emma:literal>Poe)</emma:literal>
                </emma:interpretation>
                <emma:interpretation id="interp27" emma:lang="en-US" emma:confidence="0">
                  <emma:literal>Pie]</emma:literal>
                </emma:interpretation>
                <emma:interpretation id="interp28" emma:lang="en-US" emma:confidence="0">
                  <emma:literal>Poe]</emma:literal>
                </emma:interpretation>
                <emma:interpretation id="interp29" emma:lang="en-US" emma:confidence="0">
                  <emma:literal>Pee)</emma:literal>
                </emma:interpretation>
              </emma:one-of>
            </emma:emma>
          </inkml:annotationXML>
          <inkml:trace contextRef="#ctx1" brushRef="#br2" timeOffset="8217.2207">5238 3499 324 0,'-4'21'121'0,"-1"9"-66"0,5 20-31 0,0-20 33 16,0 8-9-16,0 12-1 15,-5 13-13-15,0 17-4 16,1 0-17-16,-1-4 3 0,0-9 4 16,5-17-5-16,0-12 2 15,0-17 12 1,0-21 6-16,0-33-16 16,0-18-8-16,0-20-12 15,0-13-2-15,0-17-17 16,10-17-4-16,-1 8-1 0,10 14 2 15,9 12 11-15,1 16 6 16,13 18 0-16,-4 4 0 16,5 20 0-16,-1 14 4 0,1 16 1 15,0 13 1-15,-10 25-3 16,-14 13 2-16,-10 3 5 16,-14 5 5-16,-14-4-1 15,-9-4 1-15,-10-4-3 16,0-9-1-16,1-9-21 15,-1-3-7 1,9-9-45-16,6-9-19 16,4-7-59-16,14-1-22 15,10-17 38 1</inkml:trace>
          <inkml:trace contextRef="#ctx1" brushRef="#br2" timeOffset="8586.2063">6416 3213 388 0,'5'-12'145'0,"-5"8"-78"0,0-1-34 0,0 5 44 15,0 0-31-15,-5 0-8 16,-4 9-21-16,-10 8-8 16,-5 16-6-16,-4 22 4 0,-19 25 3 0,-5 4-3 15,0 8 1-15,4 5-5 16,15 8-2-16,14-8 0 15,19-13 1-15,19-12 1 16,14-14 1-16,10-20 0 16,4-17 2-16,5-16-1 31,-4-26 0-31,-11 0-3 0,-8-1 1 16,-10-3-2-16,-10 8-1 15,-14 5-4-15,-9 3 0 16,-5 5 0-16,0 4 2 15,5 0-15-15,5-4-3 16,9 0-41-16,14-5-15 0,10 1-45 16,13-5-16-16,20 1-22 15</inkml:trace>
          <inkml:trace contextRef="#ctx1" brushRef="#br2" timeOffset="9016.848">7396 3428 244 0,'-10'-9'93'0,"10"9"-50"0,0 0-33 0,0 0 25 16,0 0-6-16,0 0 3 16,0 0 2-16,0 0 1 15,0-12 3-15,10 3 1 0,-10 1-13 16,0-5-5-1,0 1-10-15,0 8-11 16,0 4-3-16,0 0 1 16,0 0-1-16,0 0-1 31,0 0 3-31,-10 0 0 0,10 0-13 16,0 0-5-16,0 0-39 15,0-5-17-15</inkml:trace>
          <inkml:trace contextRef="#ctx1" brushRef="#br2" timeOffset="9502.5458">6696 3899 408 0,'-10'-4'154'0,"15"4"-84"0,4 4-57 15,-4-4 35-15,9 0-20 16,5 0-6-16,14 0-13 0,10-4-6 16,9-5-2-16,9-8 1 0,-4 1 1 15,5-1-1-15,-10 0 1 16,-10 0-2-16,-4-4-1 0,-14 4 3 15,-10-8 0-15,-4 4-1 16,-10 0 1-16,-10 4-4 16,-14 5-2-16,-9 3-1 15,-14 18 0-15,-10 3 3 16,-14 5 0-16,10 8 7 16,-1 13 6-16,15 4-2 0,9 4 0 15,5 5 0-15,33 4 1 16,14-9 6-16,29-4 3 15,18-9-1-15,15-16 0 16,4-17-10-16,6-17-5 16,3-8-21-16,-13-4-6 15,5-9-60 1,-10 0-25-16,-15-8-107 16</inkml:trace>
          <inkml:trace contextRef="#ctx1" brushRef="#br2" timeOffset="9757.916">7509 2835 400 0,'15'-9'148'0,"-1"26"-80"0,38 8-48 16,-29 5 35-16,11 4 1 15,13 20 5-15,0 22-20 16,10 33-7-16,-14 17-20 15,-6 13-9-15,-13 8-1 16,-10 5-3-16,-14-5 2 16,-14-17 0-16,-5-12 3 15,-14-25-3-15,-5-18-2 16,-23-20-38-16,-10-17-15 16,-19-17-155-16,-5-42-103 15,10-9 122-15</inkml:trace>
        </inkml:traceGroup>
      </inkml:traceGroup>
    </inkml:traceGroup>
  </inkml:traceGroup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6:57.280"/>
    </inkml:context>
    <inkml:brush xml:id="br0">
      <inkml:brushProperty name="width" value="0.035" units="cm"/>
      <inkml:brushProperty name="height" value="0.035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C29EE352-7F48-43E3-A3C3-2C50C0F0F7B0}" emma:medium="tactile" emma:mode="ink">
          <msink:context xmlns:msink="http://schemas.microsoft.com/ink/2010/main" type="inkDrawing"/>
        </emma:interpretation>
      </emma:emma>
    </inkml:annotationXML>
    <inkml:trace contextRef="#ctx0" brushRef="#br0">337 42 336 0,'-5'-17'126'0,"0"13"-68"0,5-4-28 0,0 3 37 15,0 1-19-15,-5 0-4 16,1 4-15-16,-1 0-6 16,-5 0-13-16,1 4-4 0,-5 9-2 15,-10 4 0-15,-9 29 2 0,-5 9-1 16,-4 12 0-16,-1 4-6 15,0 9 1-15,15 0 0 16,9 0 0-16,10-4 0 16,9-9 2-16,14-12-1 15,5-9 2-15,14-21-4 16,5-4 0-16,4-25-32 0,6-17-15 16,4-4-51-16,0-5-20 15,19 1-52 1</inkml:trace>
  </inkml:traceGroup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6:57.549"/>
    </inkml:context>
    <inkml:brush xml:id="br0">
      <inkml:brushProperty name="width" value="0.035" units="cm"/>
      <inkml:brushProperty name="height" value="0.035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DADBBCC5-141D-40F6-890C-4817031195C2}" emma:medium="tactile" emma:mode="ink">
          <msink:context xmlns:msink="http://schemas.microsoft.com/ink/2010/main" type="inkDrawing"/>
        </emma:interpretation>
      </emma:emma>
    </inkml:annotationXML>
    <inkml:trace contextRef="#ctx0" brushRef="#br0">122 0 324 0,'-33'16'121'0,"14"-7"-66"0,-10 20-29 0,15-16 36 15,0 8-22-15,4 0-5 16,6 0-19-16,13 0-5 15,10 0-7-15,14-4-3 0,15 0 2 16,4-1 0-16,0-3 1 0,-5 0-5 16,-9-1 1-16,-10 5 0 15,-9 4 0-15,-14 4 11 16,-15 5 5-16,-18 3-6 16,-5 5-1-16,-10 4-5 15,1-8-1-15,4-9-56 16,5-4-24-1,14-4-116 1</inkml:trace>
  </inkml:traceGroup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02.931"/>
    </inkml:context>
    <inkml:brush xml:id="br0">
      <inkml:brushProperty name="width" value="0.035" units="cm"/>
      <inkml:brushProperty name="height" value="0.035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79F194FD-D6FF-4E6B-ACCC-0409D957A529}" emma:medium="tactile" emma:mode="ink">
          <msink:context xmlns:msink="http://schemas.microsoft.com/ink/2010/main" type="inkDrawing"/>
        </emma:interpretation>
      </emma:emma>
    </inkml:annotationXML>
    <inkml:trace contextRef="#ctx0" brushRef="#br0">326 1436 148 0,'-4'-4'57'0,"4"8"-30"0,0-4-10 0,0 0 20 16,0 0-8-16,0 0 0 16,0 0-3-16,0 0 1 15,0 0-15-15,0 0 11 0,0 0 4 16,0 0 3-16,0 0 2 15,0-4-9-15,0 0-3 0,0 0-12 16,0 0-5-16,-5-1-2 16,5-3-1-16,-5-26-3 15,0 1 2 1,1-5 3-16,-6 0-1 16,1 4-1-16,-1 1 1 0,1-9 1 31,-1-5 3-31,6 5 4 15,-1 4-6-15,5 13-4 16,0 4 0-16,0-4 2 0,0-9-2 16,0 1-2-16,0 7-1 15,5-3 0-15,-1 8 5 16,-4 4 1-16,0 4 0 16,0 1-2-16,0 3 1 0,0 1-1 15,0 0 0-15,0-5 0 16,5 0 0-16,0-8 2 15,4-8-3-15,1-5 0 16,-1 5 1-16,1-5 0 16,-1 5 6-16,-4-1 4 15,0 1 1 1,-1-9 3-16,-4 4-3 16,-4-3-1-16,-1 7-6 15,-5 5-1-15,1 4-1 16,4 8-2-16,1 1-2 15,-1 3 1-15,0 1 1 16,0-1 0-16,1-3-5 0,4 3 1 16,0 1 2-16,0-5 3 15,0-4-2-15,0 5 0 16,-5-1 1-16,5 5 2 0,0-1-6 16,0 1 1-16,0-9-8 15,0 9-3-15,0-1 1 16,0 1 0-16,0 0 1 15,0-1 0-15,0 5 9 0,0 0 4 16,5-1-3-16,-5 1 2 16,0 4 2-16,0 0 1 15,0 0-6-15,0 0-2 16,0 0 2-16,0 0 3 16,0 0 1-16,0 0 2 31,-5 0-2-31,0 4-1 0,-4 1 3 15,-1-1 0-15,1 4 3 16,-5 5 1-16,-10 4 1 16,-9 8 0-16,-5-4-2 15,5 8-1-15,0 5-6 16,9-9 1-16,5-4 0 16,10-16 2-16,4-10 1 0,10-7 1 15,4-5-5-15,20-8-1 16,-1-5 1-16,0-3 2 0,1-5-2 15,-1 17 0-15,-9 4 1 16,0 0 0-16,5-4 4 16,-5 4 5-16,-1 5-1 31,-3 3 1-31,-6 5-1 0,1 8 0 16,-1 5-2-16,0 3-1 15,1 5-3-15,-1-4-2 16,1-5 1-16,9 0-1 15,23 5-42-15,6-4-17 16,4-5-113 0</inkml:trace>
  </inkml:traceGroup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3-15T22:27:04.634"/>
    </inkml:context>
    <inkml:brush xml:id="br0">
      <inkml:brushProperty name="width" value="0.035" units="cm"/>
      <inkml:brushProperty name="height" value="0.035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84011659-FB06-4B8C-BFF1-CB26AFBAB874}" emma:medium="tactile" emma:mode="ink">
          <msink:context xmlns:msink="http://schemas.microsoft.com/ink/2010/main" type="inkDrawing"/>
        </emma:interpretation>
      </emma:emma>
    </inkml:annotationXML>
    <inkml:trace contextRef="#ctx0" brushRef="#br0">195 12 176 0,'5'-8'66'0,"-5"8"-36"0,5-4-2 0,-5 4 25 16,0 0-3-16,0 0 0 16,0 0-14-16,0 0-7 15,0 0-17-15,0 8-8 0,0 0 0 16,-5 5-1-16,0 12 1 0,-4 5-5 15,-1 3 1-15,1 5 2 16,-1 4 1-16,1 5-1 16,-1-1 1-16,6 9-2 15,-1 3-1-15,0 1 3 0,5 0 0 16,0-8-1-16,5-1-2 16,4 1 1-16,1-1 1 0,-1-8-1 15,1-4 2-15,-6-9-4 16,1-3 0-16,0-1 3 15,-5 0 1-15,0 0-1 16,-5 1-2-16,0 3-2 16,1 5 1-16,-1-1 3 31,0 22 1-31,0-5-1 0,1-16-2 16,-1-4 1-16,0-1 1 15,-4 5 1-15,-1-9 1 16,1-8 0-16,-1-9 2 15,-4-4-3-15,0-4-2 16,0-4-3-16,0 4 1 16,-1-4-1-16,1 4 0 0,10 8-3 15,-1 5 1-15,0 4-3 16,5 4 2-16,0 4 1 0,5 0 2 16,0 13 1-16,4-9 3 15,0-3 10-15,6-5 7 16,-1-4 5-16,-5-5 5 31,1-3 2-31,-1-9 1 0,-4 0-9 16,0-9-3-16,-1-3-12 15,-4-1-3-15,5 0-12 16,0-3-5-16,4-1-52 16,10-4-22-16,19-9-104 15</inkml:trace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BBE34-99E7-5E49-A954-86360CDCB9AC}" type="datetimeFigureOut">
              <a:rPr lang="en-US" smtClean="0"/>
              <a:t>3/21/2017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4FD609-FAF3-0642-8558-5468BF0E2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183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4FD609-FAF3-0642-8558-5468BF0E2F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908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2387C-0796-4E50-BF1E-3420331DCC1E}" type="datetime1">
              <a:rPr lang="en-US" smtClean="0"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13CB3-A643-FC45-B578-08CCA8A0D07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1053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C437-72E4-4F9D-B15C-8FAE3394468B}" type="datetime1">
              <a:rPr lang="en-US" smtClean="0"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13CB3-A643-FC45-B578-08CCA8A0D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250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2437-79DD-4A82-9498-590A8A643248}" type="datetime1">
              <a:rPr lang="en-US" smtClean="0"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13CB3-A643-FC45-B578-08CCA8A0D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386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0E358-E22C-4E26-8E9F-73A72F5086EF}" type="datetime1">
              <a:rPr lang="en-US" smtClean="0"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13CB3-A643-FC45-B578-08CCA8A0D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146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155B-72EA-4CA7-9836-6838FC14027F}" type="datetime1">
              <a:rPr lang="en-US" smtClean="0"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13CB3-A643-FC45-B578-08CCA8A0D07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267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C500D-DBF7-48CF-9E44-FF5E6C36D13A}" type="datetime1">
              <a:rPr lang="en-US" smtClean="0"/>
              <a:t>3/21/2017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13CB3-A643-FC45-B578-08CCA8A0D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4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72A2-2B35-40B1-AB82-02DECF4C876D}" type="datetime1">
              <a:rPr lang="en-US" smtClean="0"/>
              <a:t>3/21/2017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13CB3-A643-FC45-B578-08CCA8A0D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989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8317-7D87-4272-9F0C-2CEECB841725}" type="datetime1">
              <a:rPr lang="en-US" smtClean="0"/>
              <a:t>3/21/2017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13CB3-A643-FC45-B578-08CCA8A0D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649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5F869-2D51-4A87-B18B-C535E21002CB}" type="datetime1">
              <a:rPr lang="en-US" smtClean="0"/>
              <a:t>3/21/2017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13CB3-A643-FC45-B578-08CCA8A0D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019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F7DB200-C0EC-435B-8957-BF8238097713}" type="datetime1">
              <a:rPr lang="en-US" smtClean="0"/>
              <a:t>3/21/2017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113CB3-A643-FC45-B578-08CCA8A0D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042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F600-19C9-4D0D-984D-9D73C2675BE1}" type="datetime1">
              <a:rPr lang="en-US" smtClean="0"/>
              <a:t>3/21/2017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13CB3-A643-FC45-B578-08CCA8A0D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69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C3BA162-A302-4B1E-A4F7-855EF9B29846}" type="datetime1">
              <a:rPr lang="en-US" smtClean="0"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8113CB3-A643-FC45-B578-08CCA8A0D07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2177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  <p:sldLayoutId id="2147483937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0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emf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emf"/><Relationship Id="rId18" Type="http://schemas.openxmlformats.org/officeDocument/2006/relationships/customXml" Target="../ink/ink9.xml"/><Relationship Id="rId26" Type="http://schemas.openxmlformats.org/officeDocument/2006/relationships/customXml" Target="../ink/ink13.xml"/><Relationship Id="rId39" Type="http://schemas.openxmlformats.org/officeDocument/2006/relationships/image" Target="../media/image19.emf"/><Relationship Id="rId21" Type="http://schemas.openxmlformats.org/officeDocument/2006/relationships/image" Target="../media/image10.emf"/><Relationship Id="rId34" Type="http://schemas.openxmlformats.org/officeDocument/2006/relationships/customXml" Target="../ink/ink17.xml"/><Relationship Id="rId42" Type="http://schemas.openxmlformats.org/officeDocument/2006/relationships/customXml" Target="../ink/ink21.xml"/><Relationship Id="rId47" Type="http://schemas.openxmlformats.org/officeDocument/2006/relationships/image" Target="../media/image23.emf"/><Relationship Id="rId50" Type="http://schemas.openxmlformats.org/officeDocument/2006/relationships/customXml" Target="../ink/ink25.xml"/><Relationship Id="rId55" Type="http://schemas.openxmlformats.org/officeDocument/2006/relationships/image" Target="../media/image27.emf"/><Relationship Id="rId63" Type="http://schemas.openxmlformats.org/officeDocument/2006/relationships/image" Target="../media/image31.emf"/><Relationship Id="rId68" Type="http://schemas.openxmlformats.org/officeDocument/2006/relationships/customXml" Target="../ink/ink34.xml"/><Relationship Id="rId76" Type="http://schemas.openxmlformats.org/officeDocument/2006/relationships/customXml" Target="../ink/ink38.xml"/><Relationship Id="rId84" Type="http://schemas.openxmlformats.org/officeDocument/2006/relationships/customXml" Target="../ink/ink42.xml"/><Relationship Id="rId89" Type="http://schemas.openxmlformats.org/officeDocument/2006/relationships/image" Target="../media/image44.emf"/><Relationship Id="rId7" Type="http://schemas.openxmlformats.org/officeDocument/2006/relationships/image" Target="../media/image3.emf"/><Relationship Id="rId71" Type="http://schemas.openxmlformats.org/officeDocument/2006/relationships/image" Target="../media/image35.emf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29" Type="http://schemas.openxmlformats.org/officeDocument/2006/relationships/image" Target="../media/image14.emf"/><Relationship Id="rId11" Type="http://schemas.openxmlformats.org/officeDocument/2006/relationships/image" Target="../media/image5.emf"/><Relationship Id="rId24" Type="http://schemas.openxmlformats.org/officeDocument/2006/relationships/customXml" Target="../ink/ink12.xml"/><Relationship Id="rId32" Type="http://schemas.openxmlformats.org/officeDocument/2006/relationships/customXml" Target="../ink/ink16.xml"/><Relationship Id="rId37" Type="http://schemas.openxmlformats.org/officeDocument/2006/relationships/image" Target="../media/image18.emf"/><Relationship Id="rId40" Type="http://schemas.openxmlformats.org/officeDocument/2006/relationships/customXml" Target="../ink/ink20.xml"/><Relationship Id="rId45" Type="http://schemas.openxmlformats.org/officeDocument/2006/relationships/image" Target="../media/image22.emf"/><Relationship Id="rId53" Type="http://schemas.openxmlformats.org/officeDocument/2006/relationships/image" Target="../media/image26.emf"/><Relationship Id="rId58" Type="http://schemas.openxmlformats.org/officeDocument/2006/relationships/customXml" Target="../ink/ink29.xml"/><Relationship Id="rId66" Type="http://schemas.openxmlformats.org/officeDocument/2006/relationships/customXml" Target="../ink/ink33.xml"/><Relationship Id="rId74" Type="http://schemas.openxmlformats.org/officeDocument/2006/relationships/customXml" Target="../ink/ink37.xml"/><Relationship Id="rId79" Type="http://schemas.openxmlformats.org/officeDocument/2006/relationships/image" Target="../media/image39.emf"/><Relationship Id="rId87" Type="http://schemas.openxmlformats.org/officeDocument/2006/relationships/image" Target="../media/image43.emf"/><Relationship Id="rId5" Type="http://schemas.openxmlformats.org/officeDocument/2006/relationships/image" Target="../media/image2.emf"/><Relationship Id="rId61" Type="http://schemas.openxmlformats.org/officeDocument/2006/relationships/image" Target="../media/image30.emf"/><Relationship Id="rId82" Type="http://schemas.openxmlformats.org/officeDocument/2006/relationships/customXml" Target="../ink/ink41.xml"/><Relationship Id="rId19" Type="http://schemas.openxmlformats.org/officeDocument/2006/relationships/image" Target="../media/image9.emf"/><Relationship Id="rId4" Type="http://schemas.openxmlformats.org/officeDocument/2006/relationships/customXml" Target="../ink/ink2.xml"/><Relationship Id="rId9" Type="http://schemas.openxmlformats.org/officeDocument/2006/relationships/image" Target="../media/image4.emf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13.emf"/><Relationship Id="rId30" Type="http://schemas.openxmlformats.org/officeDocument/2006/relationships/customXml" Target="../ink/ink15.xml"/><Relationship Id="rId35" Type="http://schemas.openxmlformats.org/officeDocument/2006/relationships/image" Target="../media/image17.emf"/><Relationship Id="rId43" Type="http://schemas.openxmlformats.org/officeDocument/2006/relationships/image" Target="../media/image21.emf"/><Relationship Id="rId48" Type="http://schemas.openxmlformats.org/officeDocument/2006/relationships/customXml" Target="../ink/ink24.xml"/><Relationship Id="rId56" Type="http://schemas.openxmlformats.org/officeDocument/2006/relationships/customXml" Target="../ink/ink28.xml"/><Relationship Id="rId64" Type="http://schemas.openxmlformats.org/officeDocument/2006/relationships/customXml" Target="../ink/ink32.xml"/><Relationship Id="rId69" Type="http://schemas.openxmlformats.org/officeDocument/2006/relationships/image" Target="../media/image34.emf"/><Relationship Id="rId77" Type="http://schemas.openxmlformats.org/officeDocument/2006/relationships/image" Target="../media/image38.emf"/><Relationship Id="rId8" Type="http://schemas.openxmlformats.org/officeDocument/2006/relationships/customXml" Target="../ink/ink4.xml"/><Relationship Id="rId51" Type="http://schemas.openxmlformats.org/officeDocument/2006/relationships/image" Target="../media/image25.emf"/><Relationship Id="rId72" Type="http://schemas.openxmlformats.org/officeDocument/2006/relationships/customXml" Target="../ink/ink36.xml"/><Relationship Id="rId80" Type="http://schemas.openxmlformats.org/officeDocument/2006/relationships/customXml" Target="../ink/ink40.xml"/><Relationship Id="rId85" Type="http://schemas.openxmlformats.org/officeDocument/2006/relationships/image" Target="../media/image42.emf"/><Relationship Id="rId3" Type="http://schemas.openxmlformats.org/officeDocument/2006/relationships/image" Target="../media/image1.emf"/><Relationship Id="rId12" Type="http://schemas.openxmlformats.org/officeDocument/2006/relationships/customXml" Target="../ink/ink6.xml"/><Relationship Id="rId17" Type="http://schemas.openxmlformats.org/officeDocument/2006/relationships/image" Target="../media/image8.emf"/><Relationship Id="rId25" Type="http://schemas.openxmlformats.org/officeDocument/2006/relationships/image" Target="../media/image12.emf"/><Relationship Id="rId33" Type="http://schemas.openxmlformats.org/officeDocument/2006/relationships/image" Target="../media/image16.emf"/><Relationship Id="rId38" Type="http://schemas.openxmlformats.org/officeDocument/2006/relationships/customXml" Target="../ink/ink19.xml"/><Relationship Id="rId46" Type="http://schemas.openxmlformats.org/officeDocument/2006/relationships/customXml" Target="../ink/ink23.xml"/><Relationship Id="rId59" Type="http://schemas.openxmlformats.org/officeDocument/2006/relationships/image" Target="../media/image29.emf"/><Relationship Id="rId67" Type="http://schemas.openxmlformats.org/officeDocument/2006/relationships/image" Target="../media/image33.emf"/><Relationship Id="rId20" Type="http://schemas.openxmlformats.org/officeDocument/2006/relationships/customXml" Target="../ink/ink10.xml"/><Relationship Id="rId41" Type="http://schemas.openxmlformats.org/officeDocument/2006/relationships/image" Target="../media/image20.emf"/><Relationship Id="rId54" Type="http://schemas.openxmlformats.org/officeDocument/2006/relationships/customXml" Target="../ink/ink27.xml"/><Relationship Id="rId62" Type="http://schemas.openxmlformats.org/officeDocument/2006/relationships/customXml" Target="../ink/ink31.xml"/><Relationship Id="rId70" Type="http://schemas.openxmlformats.org/officeDocument/2006/relationships/customXml" Target="../ink/ink35.xml"/><Relationship Id="rId75" Type="http://schemas.openxmlformats.org/officeDocument/2006/relationships/image" Target="../media/image37.emf"/><Relationship Id="rId83" Type="http://schemas.openxmlformats.org/officeDocument/2006/relationships/image" Target="../media/image41.emf"/><Relationship Id="rId88" Type="http://schemas.openxmlformats.org/officeDocument/2006/relationships/customXml" Target="../ink/ink44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5" Type="http://schemas.openxmlformats.org/officeDocument/2006/relationships/image" Target="../media/image7.emf"/><Relationship Id="rId23" Type="http://schemas.openxmlformats.org/officeDocument/2006/relationships/image" Target="../media/image11.emf"/><Relationship Id="rId28" Type="http://schemas.openxmlformats.org/officeDocument/2006/relationships/customXml" Target="../ink/ink14.xml"/><Relationship Id="rId36" Type="http://schemas.openxmlformats.org/officeDocument/2006/relationships/customXml" Target="../ink/ink18.xml"/><Relationship Id="rId49" Type="http://schemas.openxmlformats.org/officeDocument/2006/relationships/image" Target="../media/image24.emf"/><Relationship Id="rId57" Type="http://schemas.openxmlformats.org/officeDocument/2006/relationships/image" Target="../media/image28.emf"/><Relationship Id="rId10" Type="http://schemas.openxmlformats.org/officeDocument/2006/relationships/customXml" Target="../ink/ink5.xml"/><Relationship Id="rId31" Type="http://schemas.openxmlformats.org/officeDocument/2006/relationships/image" Target="../media/image15.emf"/><Relationship Id="rId44" Type="http://schemas.openxmlformats.org/officeDocument/2006/relationships/customXml" Target="../ink/ink22.xml"/><Relationship Id="rId52" Type="http://schemas.openxmlformats.org/officeDocument/2006/relationships/customXml" Target="../ink/ink26.xml"/><Relationship Id="rId60" Type="http://schemas.openxmlformats.org/officeDocument/2006/relationships/customXml" Target="../ink/ink30.xml"/><Relationship Id="rId65" Type="http://schemas.openxmlformats.org/officeDocument/2006/relationships/image" Target="../media/image32.emf"/><Relationship Id="rId73" Type="http://schemas.openxmlformats.org/officeDocument/2006/relationships/image" Target="../media/image36.emf"/><Relationship Id="rId78" Type="http://schemas.openxmlformats.org/officeDocument/2006/relationships/customXml" Target="../ink/ink39.xml"/><Relationship Id="rId81" Type="http://schemas.openxmlformats.org/officeDocument/2006/relationships/image" Target="../media/image40.emf"/><Relationship Id="rId86" Type="http://schemas.openxmlformats.org/officeDocument/2006/relationships/customXml" Target="../ink/ink4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48.xml"/><Relationship Id="rId13" Type="http://schemas.openxmlformats.org/officeDocument/2006/relationships/image" Target="../media/image50.emf"/><Relationship Id="rId18" Type="http://schemas.openxmlformats.org/officeDocument/2006/relationships/customXml" Target="../ink/ink53.xml"/><Relationship Id="rId3" Type="http://schemas.openxmlformats.org/officeDocument/2006/relationships/image" Target="../media/image45.emf"/><Relationship Id="rId21" Type="http://schemas.openxmlformats.org/officeDocument/2006/relationships/image" Target="../media/image54.emf"/><Relationship Id="rId7" Type="http://schemas.openxmlformats.org/officeDocument/2006/relationships/image" Target="../media/image47.emf"/><Relationship Id="rId12" Type="http://schemas.openxmlformats.org/officeDocument/2006/relationships/customXml" Target="../ink/ink50.xml"/><Relationship Id="rId17" Type="http://schemas.openxmlformats.org/officeDocument/2006/relationships/image" Target="../media/image52.emf"/><Relationship Id="rId2" Type="http://schemas.openxmlformats.org/officeDocument/2006/relationships/customXml" Target="../ink/ink45.xml"/><Relationship Id="rId16" Type="http://schemas.openxmlformats.org/officeDocument/2006/relationships/customXml" Target="../ink/ink52.xml"/><Relationship Id="rId20" Type="http://schemas.openxmlformats.org/officeDocument/2006/relationships/customXml" Target="../ink/ink54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7.xml"/><Relationship Id="rId11" Type="http://schemas.openxmlformats.org/officeDocument/2006/relationships/image" Target="../media/image49.emf"/><Relationship Id="rId5" Type="http://schemas.openxmlformats.org/officeDocument/2006/relationships/image" Target="../media/image46.emf"/><Relationship Id="rId15" Type="http://schemas.openxmlformats.org/officeDocument/2006/relationships/image" Target="../media/image51.emf"/><Relationship Id="rId10" Type="http://schemas.openxmlformats.org/officeDocument/2006/relationships/customXml" Target="../ink/ink49.xml"/><Relationship Id="rId19" Type="http://schemas.openxmlformats.org/officeDocument/2006/relationships/image" Target="../media/image53.emf"/><Relationship Id="rId4" Type="http://schemas.openxmlformats.org/officeDocument/2006/relationships/customXml" Target="../ink/ink46.xml"/><Relationship Id="rId9" Type="http://schemas.openxmlformats.org/officeDocument/2006/relationships/image" Target="../media/image48.emf"/><Relationship Id="rId14" Type="http://schemas.openxmlformats.org/officeDocument/2006/relationships/customXml" Target="../ink/ink5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emf"/><Relationship Id="rId2" Type="http://schemas.openxmlformats.org/officeDocument/2006/relationships/image" Target="../media/image5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5899" y="4933540"/>
            <a:ext cx="61569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 Rounded MT Bold" panose="020F0704030504030204" pitchFamily="34" charset="0"/>
              </a:rPr>
              <a:t>SUNY Geneseo</a:t>
            </a:r>
          </a:p>
          <a:p>
            <a:r>
              <a:rPr lang="en-US" sz="2000" dirty="0">
                <a:latin typeface="Arial Rounded MT Bold" panose="020F0704030504030204" pitchFamily="34" charset="0"/>
              </a:rPr>
              <a:t>Physics Department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1875" y="5130764"/>
            <a:ext cx="45434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 Rounded MT Bold" panose="020F0704030504030204" pitchFamily="34" charset="0"/>
              </a:rPr>
              <a:t>Geneseo, NY</a:t>
            </a:r>
          </a:p>
          <a:p>
            <a:r>
              <a:rPr lang="en-US" sz="2000" dirty="0">
                <a:latin typeface="Arial Rounded MT Bold" panose="020F0704030504030204" pitchFamily="34" charset="0"/>
              </a:rPr>
              <a:t>March 2017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284" y="280694"/>
            <a:ext cx="10058400" cy="1450757"/>
          </a:xfrm>
        </p:spPr>
        <p:txBody>
          <a:bodyPr/>
          <a:lstStyle/>
          <a:p>
            <a:pPr algn="ctr"/>
            <a:r>
              <a:rPr lang="en-US" dirty="0"/>
              <a:t>Timing Uncertainty Analysis Update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13CB3-A643-FC45-B578-08CCA8A0D07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997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Sigma and Tau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13CB3-A643-FC45-B578-08CCA8A0D071}" type="slidenum">
              <a:rPr lang="en-US" smtClean="0"/>
              <a:t>10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135717" y="5741838"/>
            <a:ext cx="1045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Sigma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75928" y="5741838"/>
            <a:ext cx="1045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Tau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56423" y="3236259"/>
                <a:ext cx="289919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=1.832±0.025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423" y="3236259"/>
                <a:ext cx="2899192" cy="369332"/>
              </a:xfrm>
              <a:prstGeom prst="rect">
                <a:avLst/>
              </a:prstGeom>
              <a:blipFill>
                <a:blip r:embed="rId2"/>
                <a:stretch>
                  <a:fillRect l="-840" r="-840"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56423" y="4025153"/>
                <a:ext cx="285982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=0.215±0.050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423" y="4025153"/>
                <a:ext cx="2859822" cy="369332"/>
              </a:xfrm>
              <a:prstGeom prst="rect">
                <a:avLst/>
              </a:prstGeom>
              <a:blipFill>
                <a:blip r:embed="rId3"/>
                <a:stretch>
                  <a:fillRect l="-851" r="-851"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8436310" y="3756205"/>
            <a:ext cx="3476593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/>
              <a:t>Fit a total of 166 waveforms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9918" y="2042732"/>
            <a:ext cx="5071459" cy="3796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995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Histogram of Time Difference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13CB3-A643-FC45-B578-08CCA8A0D071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9622" y="1839531"/>
            <a:ext cx="5834049" cy="43671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811937" y="3544574"/>
                <a:ext cx="274453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=48.1±11.1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1937" y="3544574"/>
                <a:ext cx="2744533" cy="369332"/>
              </a:xfrm>
              <a:prstGeom prst="rect">
                <a:avLst/>
              </a:prstGeom>
              <a:blipFill>
                <a:blip r:embed="rId3"/>
                <a:stretch>
                  <a:fillRect l="-1996" r="-887"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7703671" y="4116566"/>
            <a:ext cx="3476593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/>
              <a:t>Fit a total of 166 waveforms</a:t>
            </a:r>
          </a:p>
        </p:txBody>
      </p:sp>
    </p:spTree>
    <p:extLst>
      <p:ext uri="{BB962C8B-B14F-4D97-AF65-F5344CB8AC3E}">
        <p14:creationId xmlns:p14="http://schemas.microsoft.com/office/powerpoint/2010/main" val="1193250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Histogram of Time Difference- v2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13CB3-A643-FC45-B578-08CCA8A0D071}" type="slidenum">
              <a:rPr lang="en-US" smtClean="0"/>
              <a:t>12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811937" y="3544574"/>
                <a:ext cx="257461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=43.4±3.7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1937" y="3544574"/>
                <a:ext cx="2574616" cy="369332"/>
              </a:xfrm>
              <a:prstGeom prst="rect">
                <a:avLst/>
              </a:prstGeom>
              <a:blipFill>
                <a:blip r:embed="rId2"/>
                <a:stretch>
                  <a:fillRect l="-2128" r="-946"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7703671" y="4116566"/>
            <a:ext cx="3476593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/>
              <a:t>Fit a total of 130 waveforms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0563" y="1994920"/>
            <a:ext cx="5513625" cy="4127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51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083" y="2533755"/>
            <a:ext cx="10058400" cy="1450757"/>
          </a:xfrm>
        </p:spPr>
        <p:txBody>
          <a:bodyPr/>
          <a:lstStyle/>
          <a:p>
            <a:r>
              <a:rPr lang="en-US" dirty="0"/>
              <a:t>3-10-17_Cs137_HPGe and </a:t>
            </a:r>
            <a:r>
              <a:rPr lang="en-US" dirty="0" err="1"/>
              <a:t>Scint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13CB3-A643-FC45-B578-08CCA8A0D07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68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13CB3-A643-FC45-B578-08CCA8A0D071}" type="slidenum">
              <a:rPr lang="en-US" smtClean="0"/>
              <a:t>3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Ink 8"/>
              <p14:cNvContentPartPr/>
              <p14:nvPr/>
            </p14:nvContentPartPr>
            <p14:xfrm>
              <a:off x="1639784" y="3375353"/>
              <a:ext cx="166680" cy="182520"/>
            </p14:xfrm>
          </p:contentPart>
        </mc:Choice>
        <mc:Fallback xmlns="">
          <p:pic>
            <p:nvPicPr>
              <p:cNvPr id="9" name="Ink 8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33664" y="3369233"/>
                <a:ext cx="178920" cy="194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0" name="Ink 9"/>
              <p14:cNvContentPartPr/>
              <p14:nvPr/>
            </p14:nvContentPartPr>
            <p14:xfrm>
              <a:off x="525224" y="3312353"/>
              <a:ext cx="78840" cy="259200"/>
            </p14:xfrm>
          </p:contentPart>
        </mc:Choice>
        <mc:Fallback xmlns="">
          <p:pic>
            <p:nvPicPr>
              <p:cNvPr id="10" name="Ink 9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19104" y="3306233"/>
                <a:ext cx="91080" cy="27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1" name="Ink 10"/>
              <p14:cNvContentPartPr/>
              <p14:nvPr/>
            </p14:nvContentPartPr>
            <p14:xfrm>
              <a:off x="651224" y="3271313"/>
              <a:ext cx="174960" cy="283680"/>
            </p14:xfrm>
          </p:contentPart>
        </mc:Choice>
        <mc:Fallback xmlns="">
          <p:pic>
            <p:nvPicPr>
              <p:cNvPr id="11" name="Ink 10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45104" y="3265193"/>
                <a:ext cx="187200" cy="295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2" name="Ink 11"/>
              <p14:cNvContentPartPr/>
              <p14:nvPr/>
            </p14:nvContentPartPr>
            <p14:xfrm>
              <a:off x="858944" y="3233153"/>
              <a:ext cx="140040" cy="214200"/>
            </p14:xfrm>
          </p:contentPart>
        </mc:Choice>
        <mc:Fallback xmlns="">
          <p:pic>
            <p:nvPicPr>
              <p:cNvPr id="12" name="Ink 11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852824" y="3227033"/>
                <a:ext cx="152280" cy="22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3" name="Ink 12"/>
              <p14:cNvContentPartPr/>
              <p14:nvPr/>
            </p14:nvContentPartPr>
            <p14:xfrm>
              <a:off x="884504" y="3321353"/>
              <a:ext cx="146880" cy="39960"/>
            </p14:xfrm>
          </p:contentPart>
        </mc:Choice>
        <mc:Fallback xmlns="">
          <p:pic>
            <p:nvPicPr>
              <p:cNvPr id="13" name="Ink 12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78384" y="3315233"/>
                <a:ext cx="159120" cy="52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4" name="Ink 13"/>
              <p14:cNvContentPartPr/>
              <p14:nvPr/>
            </p14:nvContentPartPr>
            <p14:xfrm>
              <a:off x="1034264" y="3348713"/>
              <a:ext cx="133560" cy="288720"/>
            </p14:xfrm>
          </p:contentPart>
        </mc:Choice>
        <mc:Fallback xmlns="">
          <p:pic>
            <p:nvPicPr>
              <p:cNvPr id="14" name="Ink 13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028144" y="3342593"/>
                <a:ext cx="145800" cy="300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5" name="Ink 14"/>
              <p14:cNvContentPartPr/>
              <p14:nvPr/>
            </p14:nvContentPartPr>
            <p14:xfrm>
              <a:off x="1256384" y="3470033"/>
              <a:ext cx="125640" cy="203040"/>
            </p14:xfrm>
          </p:contentPart>
        </mc:Choice>
        <mc:Fallback xmlns="">
          <p:pic>
            <p:nvPicPr>
              <p:cNvPr id="15" name="Ink 14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250264" y="3463913"/>
                <a:ext cx="137880" cy="215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6" name="Ink 15"/>
              <p14:cNvContentPartPr/>
              <p14:nvPr/>
            </p14:nvContentPartPr>
            <p14:xfrm>
              <a:off x="1577864" y="2796833"/>
              <a:ext cx="179280" cy="517320"/>
            </p14:xfrm>
          </p:contentPart>
        </mc:Choice>
        <mc:Fallback xmlns="">
          <p:pic>
            <p:nvPicPr>
              <p:cNvPr id="16" name="Ink 15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571744" y="2790713"/>
                <a:ext cx="191520" cy="52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7" name="Ink 16"/>
              <p14:cNvContentPartPr/>
              <p14:nvPr/>
            </p14:nvContentPartPr>
            <p14:xfrm>
              <a:off x="1633664" y="3721313"/>
              <a:ext cx="74160" cy="574200"/>
            </p14:xfrm>
          </p:contentPart>
        </mc:Choice>
        <mc:Fallback xmlns="">
          <p:pic>
            <p:nvPicPr>
              <p:cNvPr id="17" name="Ink 16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1627544" y="3715193"/>
                <a:ext cx="86400" cy="58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8" name="Ink 17"/>
              <p14:cNvContentPartPr/>
              <p14:nvPr/>
            </p14:nvContentPartPr>
            <p14:xfrm>
              <a:off x="1555544" y="4133153"/>
              <a:ext cx="279720" cy="174240"/>
            </p14:xfrm>
          </p:contentPart>
        </mc:Choice>
        <mc:Fallback xmlns="">
          <p:pic>
            <p:nvPicPr>
              <p:cNvPr id="18" name="Ink 17"/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549424" y="4127033"/>
                <a:ext cx="291960" cy="186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19" name="Ink 18"/>
              <p14:cNvContentPartPr/>
              <p14:nvPr/>
            </p14:nvContentPartPr>
            <p14:xfrm>
              <a:off x="1893584" y="2936873"/>
              <a:ext cx="81360" cy="322920"/>
            </p14:xfrm>
          </p:contentPart>
        </mc:Choice>
        <mc:Fallback xmlns="">
          <p:pic>
            <p:nvPicPr>
              <p:cNvPr id="19" name="Ink 18"/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1887464" y="2930753"/>
                <a:ext cx="93600" cy="33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21" name="Ink 20"/>
              <p14:cNvContentPartPr/>
              <p14:nvPr/>
            </p14:nvContentPartPr>
            <p14:xfrm>
              <a:off x="2330624" y="3074753"/>
              <a:ext cx="7200" cy="18360"/>
            </p14:xfrm>
          </p:contentPart>
        </mc:Choice>
        <mc:Fallback xmlns="">
          <p:pic>
            <p:nvPicPr>
              <p:cNvPr id="21" name="Ink 20"/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2324504" y="3068633"/>
                <a:ext cx="19440" cy="3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22" name="Ink 21"/>
              <p14:cNvContentPartPr/>
              <p14:nvPr/>
            </p14:nvContentPartPr>
            <p14:xfrm>
              <a:off x="1908344" y="3802313"/>
              <a:ext cx="187560" cy="268920"/>
            </p14:xfrm>
          </p:contentPart>
        </mc:Choice>
        <mc:Fallback xmlns="">
          <p:pic>
            <p:nvPicPr>
              <p:cNvPr id="22" name="Ink 21"/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1902224" y="3796193"/>
                <a:ext cx="199800" cy="281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23" name="Ink 22"/>
              <p14:cNvContentPartPr/>
              <p14:nvPr/>
            </p14:nvContentPartPr>
            <p14:xfrm>
              <a:off x="1312184" y="2279873"/>
              <a:ext cx="360" cy="1800"/>
            </p14:xfrm>
          </p:contentPart>
        </mc:Choice>
        <mc:Fallback xmlns="">
          <p:pic>
            <p:nvPicPr>
              <p:cNvPr id="23" name="Ink 22"/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1306064" y="2273753"/>
                <a:ext cx="12600" cy="14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24" name="Ink 23"/>
              <p14:cNvContentPartPr/>
              <p14:nvPr/>
            </p14:nvContentPartPr>
            <p14:xfrm>
              <a:off x="1356464" y="2164673"/>
              <a:ext cx="12240" cy="23040"/>
            </p14:xfrm>
          </p:contentPart>
        </mc:Choice>
        <mc:Fallback xmlns="">
          <p:pic>
            <p:nvPicPr>
              <p:cNvPr id="24" name="Ink 23"/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1350344" y="2158553"/>
                <a:ext cx="24480" cy="35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25" name="Ink 24"/>
              <p14:cNvContentPartPr/>
              <p14:nvPr/>
            </p14:nvContentPartPr>
            <p14:xfrm>
              <a:off x="1313984" y="2166113"/>
              <a:ext cx="39240" cy="429120"/>
            </p14:xfrm>
          </p:contentPart>
        </mc:Choice>
        <mc:Fallback xmlns="">
          <p:pic>
            <p:nvPicPr>
              <p:cNvPr id="25" name="Ink 24"/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1307864" y="2159993"/>
                <a:ext cx="51480" cy="441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29" name="Ink 28"/>
              <p14:cNvContentPartPr/>
              <p14:nvPr/>
            </p14:nvContentPartPr>
            <p14:xfrm>
              <a:off x="1601624" y="2329913"/>
              <a:ext cx="9000" cy="10800"/>
            </p14:xfrm>
          </p:contentPart>
        </mc:Choice>
        <mc:Fallback xmlns="">
          <p:pic>
            <p:nvPicPr>
              <p:cNvPr id="29" name="Ink 28"/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1595504" y="2323793"/>
                <a:ext cx="21240" cy="23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30" name="Ink 29"/>
              <p14:cNvContentPartPr/>
              <p14:nvPr/>
            </p14:nvContentPartPr>
            <p14:xfrm>
              <a:off x="1610264" y="2331353"/>
              <a:ext cx="27720" cy="171000"/>
            </p14:xfrm>
          </p:contentPart>
        </mc:Choice>
        <mc:Fallback xmlns="">
          <p:pic>
            <p:nvPicPr>
              <p:cNvPr id="30" name="Ink 29"/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1604144" y="2325233"/>
                <a:ext cx="39960" cy="183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31" name="Ink 30"/>
              <p14:cNvContentPartPr/>
              <p14:nvPr/>
            </p14:nvContentPartPr>
            <p14:xfrm>
              <a:off x="1787384" y="2264753"/>
              <a:ext cx="25920" cy="218160"/>
            </p14:xfrm>
          </p:contentPart>
        </mc:Choice>
        <mc:Fallback xmlns="">
          <p:pic>
            <p:nvPicPr>
              <p:cNvPr id="31" name="Ink 30"/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1781264" y="2258633"/>
                <a:ext cx="38160" cy="230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32" name="Ink 31"/>
              <p14:cNvContentPartPr/>
              <p14:nvPr/>
            </p14:nvContentPartPr>
            <p14:xfrm>
              <a:off x="1635824" y="2375273"/>
              <a:ext cx="177480" cy="86760"/>
            </p14:xfrm>
          </p:contentPart>
        </mc:Choice>
        <mc:Fallback xmlns="">
          <p:pic>
            <p:nvPicPr>
              <p:cNvPr id="32" name="Ink 31"/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1629704" y="2369153"/>
                <a:ext cx="189720" cy="9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33" name="Ink 32"/>
              <p14:cNvContentPartPr/>
              <p14:nvPr/>
            </p14:nvContentPartPr>
            <p14:xfrm>
              <a:off x="1976384" y="2273753"/>
              <a:ext cx="87120" cy="210960"/>
            </p14:xfrm>
          </p:contentPart>
        </mc:Choice>
        <mc:Fallback xmlns="">
          <p:pic>
            <p:nvPicPr>
              <p:cNvPr id="33" name="Ink 32"/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1970264" y="2267633"/>
                <a:ext cx="99360" cy="223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34" name="Ink 33"/>
              <p14:cNvContentPartPr/>
              <p14:nvPr/>
            </p14:nvContentPartPr>
            <p14:xfrm>
              <a:off x="1939664" y="2312273"/>
              <a:ext cx="190800" cy="136800"/>
            </p14:xfrm>
          </p:contentPart>
        </mc:Choice>
        <mc:Fallback xmlns="">
          <p:pic>
            <p:nvPicPr>
              <p:cNvPr id="34" name="Ink 33"/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1933544" y="2306153"/>
                <a:ext cx="203040" cy="149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35" name="Ink 34"/>
              <p14:cNvContentPartPr/>
              <p14:nvPr/>
            </p14:nvContentPartPr>
            <p14:xfrm>
              <a:off x="2194544" y="2275193"/>
              <a:ext cx="114480" cy="167760"/>
            </p14:xfrm>
          </p:contentPart>
        </mc:Choice>
        <mc:Fallback xmlns="">
          <p:pic>
            <p:nvPicPr>
              <p:cNvPr id="35" name="Ink 34"/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2188424" y="2269073"/>
                <a:ext cx="12672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48" name="Ink 47"/>
              <p14:cNvContentPartPr/>
              <p14:nvPr/>
            </p14:nvContentPartPr>
            <p14:xfrm>
              <a:off x="1330904" y="2042633"/>
              <a:ext cx="1526400" cy="154440"/>
            </p14:xfrm>
          </p:contentPart>
        </mc:Choice>
        <mc:Fallback xmlns="">
          <p:pic>
            <p:nvPicPr>
              <p:cNvPr id="48" name="Ink 47"/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1324784" y="2036513"/>
                <a:ext cx="1538640" cy="166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49" name="Ink 48"/>
              <p14:cNvContentPartPr/>
              <p14:nvPr/>
            </p14:nvContentPartPr>
            <p14:xfrm>
              <a:off x="2800784" y="2293553"/>
              <a:ext cx="644400" cy="73440"/>
            </p14:xfrm>
          </p:contentPart>
        </mc:Choice>
        <mc:Fallback xmlns="">
          <p:pic>
            <p:nvPicPr>
              <p:cNvPr id="49" name="Ink 48"/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2794664" y="2287433"/>
                <a:ext cx="656640" cy="85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50" name="Ink 49"/>
              <p14:cNvContentPartPr/>
              <p14:nvPr/>
            </p14:nvContentPartPr>
            <p14:xfrm>
              <a:off x="2410184" y="2332433"/>
              <a:ext cx="186480" cy="156240"/>
            </p14:xfrm>
          </p:contentPart>
        </mc:Choice>
        <mc:Fallback xmlns="">
          <p:pic>
            <p:nvPicPr>
              <p:cNvPr id="50" name="Ink 49"/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2404064" y="2326313"/>
                <a:ext cx="198720" cy="168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4">
            <p14:nvContentPartPr>
              <p14:cNvPr id="51" name="Ink 50"/>
              <p14:cNvContentPartPr/>
              <p14:nvPr/>
            </p14:nvContentPartPr>
            <p14:xfrm>
              <a:off x="2799704" y="2107073"/>
              <a:ext cx="52560" cy="450360"/>
            </p14:xfrm>
          </p:contentPart>
        </mc:Choice>
        <mc:Fallback xmlns="">
          <p:pic>
            <p:nvPicPr>
              <p:cNvPr id="51" name="Ink 50"/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2793584" y="2100953"/>
                <a:ext cx="64800" cy="46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52" name="Ink 51"/>
              <p14:cNvContentPartPr/>
              <p14:nvPr/>
            </p14:nvContentPartPr>
            <p14:xfrm>
              <a:off x="3381464" y="2010953"/>
              <a:ext cx="1221840" cy="511560"/>
            </p14:xfrm>
          </p:contentPart>
        </mc:Choice>
        <mc:Fallback xmlns="">
          <p:pic>
            <p:nvPicPr>
              <p:cNvPr id="52" name="Ink 51"/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3375344" y="2004833"/>
                <a:ext cx="1234080" cy="523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8">
            <p14:nvContentPartPr>
              <p14:cNvPr id="53" name="Ink 52"/>
              <p14:cNvContentPartPr/>
              <p14:nvPr/>
            </p14:nvContentPartPr>
            <p14:xfrm>
              <a:off x="9326144" y="2936513"/>
              <a:ext cx="1201320" cy="544320"/>
            </p14:xfrm>
          </p:contentPart>
        </mc:Choice>
        <mc:Fallback xmlns="">
          <p:pic>
            <p:nvPicPr>
              <p:cNvPr id="53" name="Ink 52"/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9320024" y="2930393"/>
                <a:ext cx="1213560" cy="556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0">
            <p14:nvContentPartPr>
              <p14:cNvPr id="54" name="Ink 53"/>
              <p14:cNvContentPartPr/>
              <p14:nvPr/>
            </p14:nvContentPartPr>
            <p14:xfrm>
              <a:off x="1261784" y="2525033"/>
              <a:ext cx="1578600" cy="108000"/>
            </p14:xfrm>
          </p:contentPart>
        </mc:Choice>
        <mc:Fallback xmlns="">
          <p:pic>
            <p:nvPicPr>
              <p:cNvPr id="54" name="Ink 53"/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1255664" y="2518913"/>
                <a:ext cx="1590840" cy="120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2">
            <p14:nvContentPartPr>
              <p14:cNvPr id="78" name="Ink 77"/>
              <p14:cNvContentPartPr/>
              <p14:nvPr/>
            </p14:nvContentPartPr>
            <p14:xfrm>
              <a:off x="1327304" y="4597913"/>
              <a:ext cx="36360" cy="486360"/>
            </p14:xfrm>
          </p:contentPart>
        </mc:Choice>
        <mc:Fallback xmlns="">
          <p:pic>
            <p:nvPicPr>
              <p:cNvPr id="78" name="Ink 77"/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1321184" y="4591793"/>
                <a:ext cx="48600" cy="49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4">
            <p14:nvContentPartPr>
              <p14:cNvPr id="80" name="Ink 79"/>
              <p14:cNvContentPartPr/>
              <p14:nvPr/>
            </p14:nvContentPartPr>
            <p14:xfrm>
              <a:off x="1498304" y="5125313"/>
              <a:ext cx="231480" cy="326520"/>
            </p14:xfrm>
          </p:contentPart>
        </mc:Choice>
        <mc:Fallback xmlns="">
          <p:pic>
            <p:nvPicPr>
              <p:cNvPr id="80" name="Ink 79"/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1492184" y="5119193"/>
                <a:ext cx="243720" cy="338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6">
            <p14:nvContentPartPr>
              <p14:cNvPr id="81" name="Ink 80"/>
              <p14:cNvContentPartPr/>
              <p14:nvPr/>
            </p14:nvContentPartPr>
            <p14:xfrm>
              <a:off x="1803584" y="5259953"/>
              <a:ext cx="154440" cy="145080"/>
            </p14:xfrm>
          </p:contentPart>
        </mc:Choice>
        <mc:Fallback xmlns="">
          <p:pic>
            <p:nvPicPr>
              <p:cNvPr id="81" name="Ink 80"/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1797464" y="5253833"/>
                <a:ext cx="166680" cy="157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8">
            <p14:nvContentPartPr>
              <p14:cNvPr id="82" name="Ink 81"/>
              <p14:cNvContentPartPr/>
              <p14:nvPr/>
            </p14:nvContentPartPr>
            <p14:xfrm>
              <a:off x="2027504" y="5265353"/>
              <a:ext cx="30960" cy="106560"/>
            </p14:xfrm>
          </p:contentPart>
        </mc:Choice>
        <mc:Fallback xmlns="">
          <p:pic>
            <p:nvPicPr>
              <p:cNvPr id="82" name="Ink 81"/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2021384" y="5259233"/>
                <a:ext cx="43200" cy="11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0">
            <p14:nvContentPartPr>
              <p14:cNvPr id="83" name="Ink 82"/>
              <p14:cNvContentPartPr/>
              <p14:nvPr/>
            </p14:nvContentPartPr>
            <p14:xfrm>
              <a:off x="2146664" y="5192273"/>
              <a:ext cx="196920" cy="166320"/>
            </p14:xfrm>
          </p:contentPart>
        </mc:Choice>
        <mc:Fallback xmlns="">
          <p:pic>
            <p:nvPicPr>
              <p:cNvPr id="83" name="Ink 82"/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2140544" y="5186153"/>
                <a:ext cx="209160" cy="178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2">
            <p14:nvContentPartPr>
              <p14:cNvPr id="95" name="Ink 94"/>
              <p14:cNvContentPartPr/>
              <p14:nvPr/>
            </p14:nvContentPartPr>
            <p14:xfrm>
              <a:off x="1230464" y="4562273"/>
              <a:ext cx="1411560" cy="502920"/>
            </p14:xfrm>
          </p:contentPart>
        </mc:Choice>
        <mc:Fallback xmlns="">
          <p:pic>
            <p:nvPicPr>
              <p:cNvPr id="95" name="Ink 94"/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1224344" y="4556153"/>
                <a:ext cx="1423800" cy="51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4">
            <p14:nvContentPartPr>
              <p14:cNvPr id="96" name="Ink 95"/>
              <p14:cNvContentPartPr/>
              <p14:nvPr/>
            </p14:nvContentPartPr>
            <p14:xfrm>
              <a:off x="2567504" y="4740113"/>
              <a:ext cx="845280" cy="84240"/>
            </p14:xfrm>
          </p:contentPart>
        </mc:Choice>
        <mc:Fallback xmlns="">
          <p:pic>
            <p:nvPicPr>
              <p:cNvPr id="96" name="Ink 95"/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2561384" y="4733993"/>
                <a:ext cx="857520" cy="96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6">
            <p14:nvContentPartPr>
              <p14:cNvPr id="97" name="Ink 96"/>
              <p14:cNvContentPartPr/>
              <p14:nvPr/>
            </p14:nvContentPartPr>
            <p14:xfrm>
              <a:off x="2215784" y="4805273"/>
              <a:ext cx="399600" cy="457920"/>
            </p14:xfrm>
          </p:contentPart>
        </mc:Choice>
        <mc:Fallback xmlns="">
          <p:pic>
            <p:nvPicPr>
              <p:cNvPr id="97" name="Ink 96"/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2209664" y="4799153"/>
                <a:ext cx="411840" cy="470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8">
            <p14:nvContentPartPr>
              <p14:cNvPr id="98" name="Ink 97"/>
              <p14:cNvContentPartPr/>
              <p14:nvPr/>
            </p14:nvContentPartPr>
            <p14:xfrm>
              <a:off x="3274184" y="4497473"/>
              <a:ext cx="949320" cy="620280"/>
            </p14:xfrm>
          </p:contentPart>
        </mc:Choice>
        <mc:Fallback xmlns="">
          <p:pic>
            <p:nvPicPr>
              <p:cNvPr id="98" name="Ink 97"/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3268064" y="4491353"/>
                <a:ext cx="961560" cy="63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0">
            <p14:nvContentPartPr>
              <p14:cNvPr id="99" name="Ink 98"/>
              <p14:cNvContentPartPr/>
              <p14:nvPr/>
            </p14:nvContentPartPr>
            <p14:xfrm>
              <a:off x="4183904" y="4835513"/>
              <a:ext cx="3728880" cy="32760"/>
            </p14:xfrm>
          </p:contentPart>
        </mc:Choice>
        <mc:Fallback xmlns="">
          <p:pic>
            <p:nvPicPr>
              <p:cNvPr id="99" name="Ink 98"/>
              <p:cNvPicPr/>
              <p:nvPr/>
            </p:nvPicPr>
            <p:blipFill>
              <a:blip r:embed="rId81"/>
              <a:stretch>
                <a:fillRect/>
              </a:stretch>
            </p:blipFill>
            <p:spPr>
              <a:xfrm>
                <a:off x="4177784" y="4829393"/>
                <a:ext cx="3741120" cy="4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2">
            <p14:nvContentPartPr>
              <p14:cNvPr id="100" name="Ink 99"/>
              <p14:cNvContentPartPr/>
              <p14:nvPr/>
            </p14:nvContentPartPr>
            <p14:xfrm>
              <a:off x="3187424" y="5279033"/>
              <a:ext cx="1078560" cy="336600"/>
            </p14:xfrm>
          </p:contentPart>
        </mc:Choice>
        <mc:Fallback xmlns="">
          <p:pic>
            <p:nvPicPr>
              <p:cNvPr id="100" name="Ink 99"/>
              <p:cNvPicPr/>
              <p:nvPr/>
            </p:nvPicPr>
            <p:blipFill>
              <a:blip r:embed="rId83"/>
              <a:stretch>
                <a:fillRect/>
              </a:stretch>
            </p:blipFill>
            <p:spPr>
              <a:xfrm>
                <a:off x="3181304" y="5272913"/>
                <a:ext cx="1090800" cy="348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4">
            <p14:nvContentPartPr>
              <p14:cNvPr id="109" name="Ink 108"/>
              <p14:cNvContentPartPr/>
              <p14:nvPr/>
            </p14:nvContentPartPr>
            <p14:xfrm>
              <a:off x="8720624" y="2490113"/>
              <a:ext cx="2006280" cy="1721880"/>
            </p14:xfrm>
          </p:contentPart>
        </mc:Choice>
        <mc:Fallback xmlns="">
          <p:pic>
            <p:nvPicPr>
              <p:cNvPr id="109" name="Ink 108"/>
              <p:cNvPicPr/>
              <p:nvPr/>
            </p:nvPicPr>
            <p:blipFill>
              <a:blip r:embed="rId85"/>
              <a:stretch>
                <a:fillRect/>
              </a:stretch>
            </p:blipFill>
            <p:spPr>
              <a:xfrm>
                <a:off x="8714504" y="2483993"/>
                <a:ext cx="2018520" cy="173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6">
            <p14:nvContentPartPr>
              <p14:cNvPr id="142" name="Ink 141"/>
              <p14:cNvContentPartPr/>
              <p14:nvPr/>
            </p14:nvContentPartPr>
            <p14:xfrm>
              <a:off x="3317024" y="2028593"/>
              <a:ext cx="5484960" cy="2063880"/>
            </p14:xfrm>
          </p:contentPart>
        </mc:Choice>
        <mc:Fallback xmlns="">
          <p:pic>
            <p:nvPicPr>
              <p:cNvPr id="142" name="Ink 141"/>
              <p:cNvPicPr/>
              <p:nvPr/>
            </p:nvPicPr>
            <p:blipFill>
              <a:blip r:embed="rId87"/>
              <a:stretch>
                <a:fillRect/>
              </a:stretch>
            </p:blipFill>
            <p:spPr>
              <a:xfrm>
                <a:off x="3310904" y="2022473"/>
                <a:ext cx="5497200" cy="2076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8">
            <p14:nvContentPartPr>
              <p14:cNvPr id="152" name="Ink 151"/>
              <p14:cNvContentPartPr/>
              <p14:nvPr/>
            </p14:nvContentPartPr>
            <p14:xfrm>
              <a:off x="7816664" y="3722753"/>
              <a:ext cx="86040" cy="1154160"/>
            </p14:xfrm>
          </p:contentPart>
        </mc:Choice>
        <mc:Fallback xmlns="">
          <p:pic>
            <p:nvPicPr>
              <p:cNvPr id="152" name="Ink 151"/>
              <p:cNvPicPr/>
              <p:nvPr/>
            </p:nvPicPr>
            <p:blipFill>
              <a:blip r:embed="rId89"/>
              <a:stretch>
                <a:fillRect/>
              </a:stretch>
            </p:blipFill>
            <p:spPr>
              <a:xfrm>
                <a:off x="7810544" y="3716633"/>
                <a:ext cx="98280" cy="1166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98406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Signals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13CB3-A643-FC45-B578-08CCA8A0D071}" type="slidenum">
              <a:rPr lang="en-US" smtClean="0"/>
              <a:t>4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Ink 5"/>
              <p14:cNvContentPartPr/>
              <p14:nvPr/>
            </p14:nvContentPartPr>
            <p14:xfrm>
              <a:off x="2849744" y="2343593"/>
              <a:ext cx="227520" cy="2838960"/>
            </p14:xfrm>
          </p:contentPart>
        </mc:Choice>
        <mc:Fallback xmlns="">
          <p:pic>
            <p:nvPicPr>
              <p:cNvPr id="6" name="Ink 5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843624" y="2337473"/>
                <a:ext cx="239760" cy="2851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Ink 7"/>
              <p14:cNvContentPartPr/>
              <p14:nvPr/>
            </p14:nvContentPartPr>
            <p14:xfrm>
              <a:off x="2875664" y="5108033"/>
              <a:ext cx="5151600" cy="409320"/>
            </p14:xfrm>
          </p:contentPart>
        </mc:Choice>
        <mc:Fallback xmlns="">
          <p:pic>
            <p:nvPicPr>
              <p:cNvPr id="8" name="Ink 7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869544" y="5101913"/>
                <a:ext cx="5163840" cy="42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4" name="Ink 13"/>
              <p14:cNvContentPartPr/>
              <p14:nvPr/>
            </p14:nvContentPartPr>
            <p14:xfrm>
              <a:off x="4415384" y="5423033"/>
              <a:ext cx="1579320" cy="431280"/>
            </p14:xfrm>
          </p:contentPart>
        </mc:Choice>
        <mc:Fallback xmlns="">
          <p:pic>
            <p:nvPicPr>
              <p:cNvPr id="14" name="Ink 13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409264" y="5416913"/>
                <a:ext cx="1591560" cy="44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5" name="Ink 24"/>
              <p14:cNvContentPartPr/>
              <p14:nvPr/>
            </p14:nvContentPartPr>
            <p14:xfrm>
              <a:off x="1729424" y="3245753"/>
              <a:ext cx="764280" cy="1446480"/>
            </p14:xfrm>
          </p:contentPart>
        </mc:Choice>
        <mc:Fallback xmlns="">
          <p:pic>
            <p:nvPicPr>
              <p:cNvPr id="25" name="Ink 24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723304" y="3239633"/>
                <a:ext cx="776520" cy="1458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7" name="Ink 26"/>
              <p14:cNvContentPartPr/>
              <p14:nvPr/>
            </p14:nvContentPartPr>
            <p14:xfrm>
              <a:off x="2923544" y="2275193"/>
              <a:ext cx="1451520" cy="687960"/>
            </p14:xfrm>
          </p:contentPart>
        </mc:Choice>
        <mc:Fallback xmlns="">
          <p:pic>
            <p:nvPicPr>
              <p:cNvPr id="27" name="Ink 26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917424" y="2269073"/>
                <a:ext cx="1463760" cy="700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9" name="Ink 28"/>
              <p14:cNvContentPartPr/>
              <p14:nvPr/>
            </p14:nvContentPartPr>
            <p14:xfrm>
              <a:off x="2945504" y="4375793"/>
              <a:ext cx="5469840" cy="844560"/>
            </p14:xfrm>
          </p:contentPart>
        </mc:Choice>
        <mc:Fallback xmlns="">
          <p:pic>
            <p:nvPicPr>
              <p:cNvPr id="29" name="Ink 28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936504" y="4366793"/>
                <a:ext cx="5487480" cy="862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3" name="Ink 32"/>
              <p14:cNvContentPartPr/>
              <p14:nvPr/>
            </p14:nvContentPartPr>
            <p14:xfrm>
              <a:off x="3053864" y="3077633"/>
              <a:ext cx="5296680" cy="992160"/>
            </p14:xfrm>
          </p:contentPart>
        </mc:Choice>
        <mc:Fallback xmlns="">
          <p:pic>
            <p:nvPicPr>
              <p:cNvPr id="33" name="Ink 32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044864" y="3068633"/>
                <a:ext cx="5314320" cy="100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8" name="Ink 37"/>
              <p14:cNvContentPartPr/>
              <p14:nvPr/>
            </p14:nvContentPartPr>
            <p14:xfrm>
              <a:off x="4429064" y="2778113"/>
              <a:ext cx="1146600" cy="41040"/>
            </p14:xfrm>
          </p:contentPart>
        </mc:Choice>
        <mc:Fallback xmlns="">
          <p:pic>
            <p:nvPicPr>
              <p:cNvPr id="38" name="Ink 37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422944" y="2771993"/>
                <a:ext cx="1158840" cy="53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39" name="Ink 38"/>
              <p14:cNvContentPartPr/>
              <p14:nvPr/>
            </p14:nvContentPartPr>
            <p14:xfrm>
              <a:off x="4645424" y="2277353"/>
              <a:ext cx="1046160" cy="723600"/>
            </p14:xfrm>
          </p:contentPart>
        </mc:Choice>
        <mc:Fallback xmlns="">
          <p:pic>
            <p:nvPicPr>
              <p:cNvPr id="39" name="Ink 38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4639304" y="2271233"/>
                <a:ext cx="1058400" cy="735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47" name="Ink 46"/>
              <p14:cNvContentPartPr/>
              <p14:nvPr/>
            </p14:nvContentPartPr>
            <p14:xfrm>
              <a:off x="8503184" y="1983233"/>
              <a:ext cx="2850840" cy="2576880"/>
            </p14:xfrm>
          </p:contentPart>
        </mc:Choice>
        <mc:Fallback xmlns="">
          <p:pic>
            <p:nvPicPr>
              <p:cNvPr id="47" name="Ink 46"/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8497064" y="1977113"/>
                <a:ext cx="2863080" cy="2589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06261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Traces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13CB3-A643-FC45-B578-08CCA8A0D071}" type="slidenum">
              <a:rPr lang="en-US" smtClean="0"/>
              <a:t>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491" y="1929179"/>
            <a:ext cx="5542515" cy="41488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3034" y="1929179"/>
            <a:ext cx="5542514" cy="4148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925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Average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EMG has five parameters</a:t>
            </a:r>
          </a:p>
          <a:p>
            <a:r>
              <a:rPr lang="en-US" sz="2400" dirty="0"/>
              <a:t>1. Amplitude			(Allow to Vary)</a:t>
            </a:r>
          </a:p>
          <a:p>
            <a:r>
              <a:rPr lang="en-US" sz="2400" dirty="0"/>
              <a:t>2. Centroid of Gaussian	(Allow to Vary)</a:t>
            </a:r>
          </a:p>
          <a:p>
            <a:r>
              <a:rPr lang="en-US" sz="2400" dirty="0"/>
              <a:t>3. Decay of exponential	(Obtain through average)</a:t>
            </a:r>
          </a:p>
          <a:p>
            <a:r>
              <a:rPr lang="en-US" sz="2400" dirty="0"/>
              <a:t>4. Sigma of Gaussian		(Obtain through average)</a:t>
            </a:r>
          </a:p>
          <a:p>
            <a:r>
              <a:rPr lang="en-US" sz="2400" dirty="0"/>
              <a:t>5. Background offset		(Allow to Vary)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13CB3-A643-FC45-B578-08CCA8A0D07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36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Ch1 Scintillator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13CB3-A643-FC45-B578-08CCA8A0D071}" type="slidenum">
              <a:rPr lang="en-US" smtClean="0"/>
              <a:t>7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9530" y="1898029"/>
            <a:ext cx="7040690" cy="426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600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Sigma and Tau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13CB3-A643-FC45-B578-08CCA8A0D071}" type="slidenum">
              <a:rPr lang="en-US" smtClean="0"/>
              <a:t>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135717" y="5741838"/>
            <a:ext cx="1045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Sigma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75928" y="5741838"/>
            <a:ext cx="1045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Tau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3036" y="1994920"/>
            <a:ext cx="5067945" cy="380043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81529" y="3313953"/>
                <a:ext cx="255935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=2.03±0.13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529" y="3313953"/>
                <a:ext cx="2559355" cy="369332"/>
              </a:xfrm>
              <a:prstGeom prst="rect">
                <a:avLst/>
              </a:prstGeom>
              <a:blipFill>
                <a:blip r:embed="rId3"/>
                <a:stretch>
                  <a:fillRect l="-1193" r="-1193"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20899" y="4102847"/>
                <a:ext cx="251998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=7.69±0.35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899" y="4102847"/>
                <a:ext cx="2519985" cy="369332"/>
              </a:xfrm>
              <a:prstGeom prst="rect">
                <a:avLst/>
              </a:prstGeom>
              <a:blipFill>
                <a:blip r:embed="rId4"/>
                <a:stretch>
                  <a:fillRect l="-969" r="-1453"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8251040" y="3683285"/>
            <a:ext cx="3476593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dirty="0"/>
              <a:t>Fit a total of 500 waveforms</a:t>
            </a:r>
          </a:p>
        </p:txBody>
      </p:sp>
    </p:spTree>
    <p:extLst>
      <p:ext uri="{BB962C8B-B14F-4D97-AF65-F5344CB8AC3E}">
        <p14:creationId xmlns:p14="http://schemas.microsoft.com/office/powerpoint/2010/main" val="2528311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Ch2 </a:t>
            </a:r>
            <a:r>
              <a:rPr lang="en-US" dirty="0" err="1"/>
              <a:t>HPGe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13CB3-A643-FC45-B578-08CCA8A0D071}" type="slidenum">
              <a:rPr lang="en-US" smtClean="0"/>
              <a:t>9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4093" y="1974283"/>
            <a:ext cx="7226365" cy="4248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4207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18914</TotalTime>
  <Words>122</Words>
  <Application>Microsoft Office PowerPoint</Application>
  <PresentationFormat>Widescreen</PresentationFormat>
  <Paragraphs>49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 Rounded MT Bold</vt:lpstr>
      <vt:lpstr>Calibri</vt:lpstr>
      <vt:lpstr>Calibri Light</vt:lpstr>
      <vt:lpstr>Cambria Math</vt:lpstr>
      <vt:lpstr>Retrospect</vt:lpstr>
      <vt:lpstr>Timing Uncertainty Analysis Update</vt:lpstr>
      <vt:lpstr>3-10-17_Cs137_HPGe and Scint</vt:lpstr>
      <vt:lpstr>Set Up</vt:lpstr>
      <vt:lpstr>Scope Signals</vt:lpstr>
      <vt:lpstr>Scope Traces</vt:lpstr>
      <vt:lpstr>Getting Average Parameters</vt:lpstr>
      <vt:lpstr>Ch1 Scintillator</vt:lpstr>
      <vt:lpstr>Sigma and Tau</vt:lpstr>
      <vt:lpstr>Ch2 HPGe</vt:lpstr>
      <vt:lpstr>Sigma and Tau</vt:lpstr>
      <vt:lpstr>Histogram of Time Difference</vt:lpstr>
      <vt:lpstr>Histogram of Time Difference- v2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 Set 1</dc:title>
  <dc:creator>David Chin</dc:creator>
  <cp:lastModifiedBy>David Chin</cp:lastModifiedBy>
  <cp:revision>513</cp:revision>
  <dcterms:created xsi:type="dcterms:W3CDTF">2016-01-24T02:42:10Z</dcterms:created>
  <dcterms:modified xsi:type="dcterms:W3CDTF">2017-03-22T00:44:51Z</dcterms:modified>
</cp:coreProperties>
</file>