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9" r:id="rId3"/>
    <p:sldId id="267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26" autoAdjust="0"/>
    <p:restoredTop sz="97143" autoAdjust="0"/>
  </p:normalViewPr>
  <p:slideViewPr>
    <p:cSldViewPr snapToGrid="0" snapToObjects="1">
      <p:cViewPr>
        <p:scale>
          <a:sx n="106" d="100"/>
          <a:sy n="106" d="100"/>
        </p:scale>
        <p:origin x="1824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4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6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4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3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0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8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9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1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6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7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1331-8D2C-0D40-B13A-89C97C317796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5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935118" y="443047"/>
            <a:ext cx="3740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Schmidt Trigger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5537049" y="1015171"/>
            <a:ext cx="3018132" cy="1062296"/>
            <a:chOff x="8012" y="12957"/>
            <a:chExt cx="2790" cy="982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 flipH="1">
              <a:off x="8012" y="13426"/>
              <a:ext cx="88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>
              <a:off x="9939" y="13441"/>
              <a:ext cx="8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8897" y="12957"/>
              <a:ext cx="1042" cy="982"/>
              <a:chOff x="8167" y="12257"/>
              <a:chExt cx="1042" cy="982"/>
            </a:xfrm>
          </p:grpSpPr>
          <p:sp>
            <p:nvSpPr>
              <p:cNvPr id="15" name="AutoShape 20"/>
              <p:cNvSpPr>
                <a:spLocks noChangeArrowheads="1"/>
              </p:cNvSpPr>
              <p:nvPr/>
            </p:nvSpPr>
            <p:spPr bwMode="auto">
              <a:xfrm rot="5400000">
                <a:off x="8107" y="12317"/>
                <a:ext cx="982" cy="86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6" name="Oval 21"/>
              <p:cNvSpPr>
                <a:spLocks noChangeArrowheads="1"/>
              </p:cNvSpPr>
              <p:nvPr/>
            </p:nvSpPr>
            <p:spPr bwMode="auto">
              <a:xfrm>
                <a:off x="9029" y="12648"/>
                <a:ext cx="180" cy="18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7" name="Freeform 22"/>
              <p:cNvSpPr>
                <a:spLocks/>
              </p:cNvSpPr>
              <p:nvPr/>
            </p:nvSpPr>
            <p:spPr bwMode="auto">
              <a:xfrm>
                <a:off x="8306" y="12648"/>
                <a:ext cx="346" cy="226"/>
              </a:xfrm>
              <a:custGeom>
                <a:avLst/>
                <a:gdLst>
                  <a:gd name="T0" fmla="*/ 0 w 346"/>
                  <a:gd name="T1" fmla="*/ 226 h 226"/>
                  <a:gd name="T2" fmla="*/ 214 w 346"/>
                  <a:gd name="T3" fmla="*/ 226 h 226"/>
                  <a:gd name="T4" fmla="*/ 274 w 346"/>
                  <a:gd name="T5" fmla="*/ 0 h 226"/>
                  <a:gd name="T6" fmla="*/ 346 w 346"/>
                  <a:gd name="T7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6" h="226">
                    <a:moveTo>
                      <a:pt x="0" y="226"/>
                    </a:moveTo>
                    <a:lnTo>
                      <a:pt x="214" y="226"/>
                    </a:lnTo>
                    <a:lnTo>
                      <a:pt x="274" y="0"/>
                    </a:lnTo>
                    <a:lnTo>
                      <a:pt x="346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8" name="Freeform 23"/>
              <p:cNvSpPr>
                <a:spLocks/>
              </p:cNvSpPr>
              <p:nvPr/>
            </p:nvSpPr>
            <p:spPr bwMode="auto">
              <a:xfrm flipH="1" flipV="1">
                <a:off x="8306" y="12648"/>
                <a:ext cx="346" cy="226"/>
              </a:xfrm>
              <a:custGeom>
                <a:avLst/>
                <a:gdLst>
                  <a:gd name="T0" fmla="*/ 0 w 346"/>
                  <a:gd name="T1" fmla="*/ 226 h 226"/>
                  <a:gd name="T2" fmla="*/ 214 w 346"/>
                  <a:gd name="T3" fmla="*/ 226 h 226"/>
                  <a:gd name="T4" fmla="*/ 274 w 346"/>
                  <a:gd name="T5" fmla="*/ 0 h 226"/>
                  <a:gd name="T6" fmla="*/ 346 w 346"/>
                  <a:gd name="T7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6" h="226">
                    <a:moveTo>
                      <a:pt x="0" y="226"/>
                    </a:moveTo>
                    <a:lnTo>
                      <a:pt x="214" y="226"/>
                    </a:lnTo>
                    <a:lnTo>
                      <a:pt x="274" y="0"/>
                    </a:lnTo>
                    <a:lnTo>
                      <a:pt x="346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12" name="Text Box 24"/>
            <p:cNvSpPr txBox="1">
              <a:spLocks noChangeArrowheads="1"/>
            </p:cNvSpPr>
            <p:nvPr/>
          </p:nvSpPr>
          <p:spPr bwMode="auto">
            <a:xfrm>
              <a:off x="8243" y="13063"/>
              <a:ext cx="28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Text Box 25"/>
            <p:cNvSpPr txBox="1">
              <a:spLocks noChangeArrowheads="1"/>
            </p:cNvSpPr>
            <p:nvPr/>
          </p:nvSpPr>
          <p:spPr bwMode="auto">
            <a:xfrm>
              <a:off x="8937" y="13093"/>
              <a:ext cx="28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Text Box 26"/>
            <p:cNvSpPr txBox="1">
              <a:spLocks noChangeArrowheads="1"/>
            </p:cNvSpPr>
            <p:nvPr/>
          </p:nvSpPr>
          <p:spPr bwMode="auto">
            <a:xfrm>
              <a:off x="10125" y="13063"/>
              <a:ext cx="28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1AE5647-A56B-5049-9499-FFE001F53B83}"/>
              </a:ext>
            </a:extLst>
          </p:cNvPr>
          <p:cNvGrpSpPr/>
          <p:nvPr/>
        </p:nvGrpSpPr>
        <p:grpSpPr>
          <a:xfrm>
            <a:off x="305016" y="1732009"/>
            <a:ext cx="5592854" cy="3996153"/>
            <a:chOff x="1272395" y="2781903"/>
            <a:chExt cx="4885498" cy="2736770"/>
          </a:xfrm>
        </p:grpSpPr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1722657" y="2781904"/>
              <a:ext cx="4054077" cy="879382"/>
            </a:xfrm>
            <a:custGeom>
              <a:avLst/>
              <a:gdLst>
                <a:gd name="T0" fmla="*/ 0 w 4545"/>
                <a:gd name="T1" fmla="*/ 0 h 570"/>
                <a:gd name="T2" fmla="*/ 0 w 4545"/>
                <a:gd name="T3" fmla="*/ 570 h 570"/>
                <a:gd name="T4" fmla="*/ 4545 w 4545"/>
                <a:gd name="T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45" h="570">
                  <a:moveTo>
                    <a:pt x="0" y="0"/>
                  </a:moveTo>
                  <a:lnTo>
                    <a:pt x="0" y="570"/>
                  </a:lnTo>
                  <a:lnTo>
                    <a:pt x="4545" y="5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1732699" y="3338463"/>
              <a:ext cx="38705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1732699" y="3828807"/>
              <a:ext cx="4044035" cy="636585"/>
            </a:xfrm>
            <a:custGeom>
              <a:avLst/>
              <a:gdLst>
                <a:gd name="T0" fmla="*/ 0 w 4545"/>
                <a:gd name="T1" fmla="*/ 0 h 570"/>
                <a:gd name="T2" fmla="*/ 0 w 4545"/>
                <a:gd name="T3" fmla="*/ 570 h 570"/>
                <a:gd name="T4" fmla="*/ 4545 w 4545"/>
                <a:gd name="T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45" h="570">
                  <a:moveTo>
                    <a:pt x="0" y="0"/>
                  </a:moveTo>
                  <a:lnTo>
                    <a:pt x="0" y="570"/>
                  </a:lnTo>
                  <a:lnTo>
                    <a:pt x="4545" y="5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1732699" y="3912568"/>
              <a:ext cx="38705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1732699" y="4616162"/>
              <a:ext cx="4044035" cy="636585"/>
            </a:xfrm>
            <a:custGeom>
              <a:avLst/>
              <a:gdLst>
                <a:gd name="T0" fmla="*/ 0 w 4545"/>
                <a:gd name="T1" fmla="*/ 0 h 570"/>
                <a:gd name="T2" fmla="*/ 0 w 4545"/>
                <a:gd name="T3" fmla="*/ 570 h 570"/>
                <a:gd name="T4" fmla="*/ 4545 w 4545"/>
                <a:gd name="T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45" h="570">
                  <a:moveTo>
                    <a:pt x="0" y="0"/>
                  </a:moveTo>
                  <a:lnTo>
                    <a:pt x="0" y="570"/>
                  </a:lnTo>
                  <a:lnTo>
                    <a:pt x="4545" y="5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1732699" y="4699923"/>
              <a:ext cx="38705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9" name="Text Box 36"/>
            <p:cNvSpPr txBox="1">
              <a:spLocks noChangeArrowheads="1"/>
            </p:cNvSpPr>
            <p:nvPr/>
          </p:nvSpPr>
          <p:spPr bwMode="auto">
            <a:xfrm>
              <a:off x="1272395" y="3108461"/>
              <a:ext cx="340184" cy="2410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Times New Roman" charset="0"/>
                <a:ea typeface="ÇlÇr ñæí©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>
              <a:off x="1732699" y="3534964"/>
              <a:ext cx="38705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41" name="Text Box 38"/>
            <p:cNvSpPr txBox="1">
              <a:spLocks noChangeArrowheads="1"/>
            </p:cNvSpPr>
            <p:nvPr/>
          </p:nvSpPr>
          <p:spPr bwMode="auto">
            <a:xfrm>
              <a:off x="5669961" y="2781903"/>
              <a:ext cx="467133" cy="647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5V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2V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ambria" charset="0"/>
                </a:rPr>
                <a:t>0.8V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Text Box 39"/>
            <p:cNvSpPr txBox="1">
              <a:spLocks noChangeArrowheads="1"/>
            </p:cNvSpPr>
            <p:nvPr/>
          </p:nvSpPr>
          <p:spPr bwMode="auto">
            <a:xfrm>
              <a:off x="5669961" y="3802726"/>
              <a:ext cx="467133" cy="385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5V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6" name="Text Box 40"/>
            <p:cNvSpPr txBox="1">
              <a:spLocks noChangeArrowheads="1"/>
            </p:cNvSpPr>
            <p:nvPr/>
          </p:nvSpPr>
          <p:spPr bwMode="auto">
            <a:xfrm>
              <a:off x="5690760" y="4604530"/>
              <a:ext cx="467133" cy="385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5V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Freeform 41"/>
            <p:cNvSpPr>
              <a:spLocks/>
            </p:cNvSpPr>
            <p:nvPr/>
          </p:nvSpPr>
          <p:spPr bwMode="auto">
            <a:xfrm>
              <a:off x="1732698" y="3912568"/>
              <a:ext cx="1783983" cy="557799"/>
            </a:xfrm>
            <a:custGeom>
              <a:avLst/>
              <a:gdLst>
                <a:gd name="T0" fmla="*/ 0 w 2213"/>
                <a:gd name="T1" fmla="*/ 495 h 495"/>
                <a:gd name="T2" fmla="*/ 912 w 2213"/>
                <a:gd name="T3" fmla="*/ 495 h 495"/>
                <a:gd name="T4" fmla="*/ 912 w 2213"/>
                <a:gd name="T5" fmla="*/ 0 h 495"/>
                <a:gd name="T6" fmla="*/ 2213 w 2213"/>
                <a:gd name="T7" fmla="*/ 0 h 495"/>
                <a:gd name="connsiteX0" fmla="*/ 0 w 10000"/>
                <a:gd name="connsiteY0" fmla="*/ 10000 h 10090"/>
                <a:gd name="connsiteX1" fmla="*/ 3105 w 10000"/>
                <a:gd name="connsiteY1" fmla="*/ 10090 h 10090"/>
                <a:gd name="connsiteX2" fmla="*/ 4121 w 10000"/>
                <a:gd name="connsiteY2" fmla="*/ 0 h 10090"/>
                <a:gd name="connsiteX3" fmla="*/ 10000 w 10000"/>
                <a:gd name="connsiteY3" fmla="*/ 0 h 10090"/>
                <a:gd name="connsiteX0" fmla="*/ 0 w 10000"/>
                <a:gd name="connsiteY0" fmla="*/ 10000 h 10090"/>
                <a:gd name="connsiteX1" fmla="*/ 3105 w 10000"/>
                <a:gd name="connsiteY1" fmla="*/ 10090 h 10090"/>
                <a:gd name="connsiteX2" fmla="*/ 3105 w 10000"/>
                <a:gd name="connsiteY2" fmla="*/ 0 h 10090"/>
                <a:gd name="connsiteX3" fmla="*/ 10000 w 10000"/>
                <a:gd name="connsiteY3" fmla="*/ 0 h 10090"/>
                <a:gd name="connsiteX0" fmla="*/ 0 w 10000"/>
                <a:gd name="connsiteY0" fmla="*/ 10000 h 10090"/>
                <a:gd name="connsiteX1" fmla="*/ 3105 w 10000"/>
                <a:gd name="connsiteY1" fmla="*/ 10090 h 10090"/>
                <a:gd name="connsiteX2" fmla="*/ 3105 w 10000"/>
                <a:gd name="connsiteY2" fmla="*/ 0 h 10090"/>
                <a:gd name="connsiteX3" fmla="*/ 10000 w 10000"/>
                <a:gd name="connsiteY3" fmla="*/ 0 h 10090"/>
                <a:gd name="connsiteX0" fmla="*/ 0 w 10000"/>
                <a:gd name="connsiteY0" fmla="*/ 10000 h 10090"/>
                <a:gd name="connsiteX1" fmla="*/ 3105 w 10000"/>
                <a:gd name="connsiteY1" fmla="*/ 10090 h 10090"/>
                <a:gd name="connsiteX2" fmla="*/ 3105 w 10000"/>
                <a:gd name="connsiteY2" fmla="*/ 0 h 10090"/>
                <a:gd name="connsiteX3" fmla="*/ 10000 w 10000"/>
                <a:gd name="connsiteY3" fmla="*/ 0 h 10090"/>
                <a:gd name="connsiteX0" fmla="*/ 0 w 9060"/>
                <a:gd name="connsiteY0" fmla="*/ 10000 h 10090"/>
                <a:gd name="connsiteX1" fmla="*/ 3105 w 9060"/>
                <a:gd name="connsiteY1" fmla="*/ 10090 h 10090"/>
                <a:gd name="connsiteX2" fmla="*/ 3105 w 9060"/>
                <a:gd name="connsiteY2" fmla="*/ 0 h 10090"/>
                <a:gd name="connsiteX3" fmla="*/ 9060 w 9060"/>
                <a:gd name="connsiteY3" fmla="*/ 90 h 1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60" h="10090">
                  <a:moveTo>
                    <a:pt x="0" y="10000"/>
                  </a:moveTo>
                  <a:lnTo>
                    <a:pt x="3105" y="10090"/>
                  </a:lnTo>
                  <a:lnTo>
                    <a:pt x="3105" y="0"/>
                  </a:lnTo>
                  <a:lnTo>
                    <a:pt x="9060" y="9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6" name="Freeform 48"/>
            <p:cNvSpPr>
              <a:spLocks/>
            </p:cNvSpPr>
            <p:nvPr/>
          </p:nvSpPr>
          <p:spPr bwMode="auto">
            <a:xfrm>
              <a:off x="3516681" y="3907567"/>
              <a:ext cx="2082851" cy="557799"/>
            </a:xfrm>
            <a:custGeom>
              <a:avLst/>
              <a:gdLst>
                <a:gd name="T0" fmla="*/ 0 w 2137"/>
                <a:gd name="T1" fmla="*/ 0 h 495"/>
                <a:gd name="T2" fmla="*/ 0 w 2137"/>
                <a:gd name="T3" fmla="*/ 495 h 495"/>
                <a:gd name="T4" fmla="*/ 634 w 2137"/>
                <a:gd name="T5" fmla="*/ 495 h 495"/>
                <a:gd name="T6" fmla="*/ 634 w 2137"/>
                <a:gd name="T7" fmla="*/ 0 h 495"/>
                <a:gd name="T8" fmla="*/ 1938 w 2137"/>
                <a:gd name="T9" fmla="*/ 0 h 495"/>
                <a:gd name="T10" fmla="*/ 1938 w 2137"/>
                <a:gd name="T11" fmla="*/ 495 h 495"/>
                <a:gd name="T12" fmla="*/ 2137 w 2137"/>
                <a:gd name="T13" fmla="*/ 495 h 495"/>
                <a:gd name="connsiteX0" fmla="*/ 0 w 10000"/>
                <a:gd name="connsiteY0" fmla="*/ 0 h 10000"/>
                <a:gd name="connsiteX1" fmla="*/ 0 w 10000"/>
                <a:gd name="connsiteY1" fmla="*/ 10000 h 10000"/>
                <a:gd name="connsiteX2" fmla="*/ 2336 w 10000"/>
                <a:gd name="connsiteY2" fmla="*/ 10000 h 10000"/>
                <a:gd name="connsiteX3" fmla="*/ 2967 w 10000"/>
                <a:gd name="connsiteY3" fmla="*/ 0 h 10000"/>
                <a:gd name="connsiteX4" fmla="*/ 9069 w 10000"/>
                <a:gd name="connsiteY4" fmla="*/ 0 h 10000"/>
                <a:gd name="connsiteX5" fmla="*/ 9069 w 10000"/>
                <a:gd name="connsiteY5" fmla="*/ 10000 h 10000"/>
                <a:gd name="connsiteX6" fmla="*/ 10000 w 10000"/>
                <a:gd name="connsiteY6" fmla="*/ 10000 h 1000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9069 w 10000"/>
                <a:gd name="connsiteY4" fmla="*/ 90 h 10090"/>
                <a:gd name="connsiteX5" fmla="*/ 9069 w 10000"/>
                <a:gd name="connsiteY5" fmla="*/ 10090 h 10090"/>
                <a:gd name="connsiteX6" fmla="*/ 10000 w 10000"/>
                <a:gd name="connsiteY6" fmla="*/ 10090 h 1009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9069 w 10000"/>
                <a:gd name="connsiteY4" fmla="*/ 90 h 10090"/>
                <a:gd name="connsiteX5" fmla="*/ 9069 w 10000"/>
                <a:gd name="connsiteY5" fmla="*/ 10090 h 10090"/>
                <a:gd name="connsiteX6" fmla="*/ 10000 w 10000"/>
                <a:gd name="connsiteY6" fmla="*/ 10090 h 1009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9069 w 10000"/>
                <a:gd name="connsiteY4" fmla="*/ 90 h 10090"/>
                <a:gd name="connsiteX5" fmla="*/ 9069 w 10000"/>
                <a:gd name="connsiteY5" fmla="*/ 10090 h 10090"/>
                <a:gd name="connsiteX6" fmla="*/ 10000 w 10000"/>
                <a:gd name="connsiteY6" fmla="*/ 10090 h 1009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8596 w 10000"/>
                <a:gd name="connsiteY4" fmla="*/ 90 h 10090"/>
                <a:gd name="connsiteX5" fmla="*/ 9069 w 10000"/>
                <a:gd name="connsiteY5" fmla="*/ 10090 h 10090"/>
                <a:gd name="connsiteX6" fmla="*/ 10000 w 10000"/>
                <a:gd name="connsiteY6" fmla="*/ 10090 h 10090"/>
                <a:gd name="connsiteX0" fmla="*/ 0 w 10000"/>
                <a:gd name="connsiteY0" fmla="*/ 90 h 10180"/>
                <a:gd name="connsiteX1" fmla="*/ 0 w 10000"/>
                <a:gd name="connsiteY1" fmla="*/ 10090 h 10180"/>
                <a:gd name="connsiteX2" fmla="*/ 2336 w 10000"/>
                <a:gd name="connsiteY2" fmla="*/ 10090 h 10180"/>
                <a:gd name="connsiteX3" fmla="*/ 2336 w 10000"/>
                <a:gd name="connsiteY3" fmla="*/ 0 h 10180"/>
                <a:gd name="connsiteX4" fmla="*/ 8596 w 10000"/>
                <a:gd name="connsiteY4" fmla="*/ 90 h 10180"/>
                <a:gd name="connsiteX5" fmla="*/ 8569 w 10000"/>
                <a:gd name="connsiteY5" fmla="*/ 10180 h 10180"/>
                <a:gd name="connsiteX6" fmla="*/ 10000 w 10000"/>
                <a:gd name="connsiteY6" fmla="*/ 10090 h 10180"/>
                <a:gd name="connsiteX0" fmla="*/ 0 w 10000"/>
                <a:gd name="connsiteY0" fmla="*/ 90 h 10180"/>
                <a:gd name="connsiteX1" fmla="*/ 0 w 10000"/>
                <a:gd name="connsiteY1" fmla="*/ 10090 h 10180"/>
                <a:gd name="connsiteX2" fmla="*/ 2336 w 10000"/>
                <a:gd name="connsiteY2" fmla="*/ 10090 h 10180"/>
                <a:gd name="connsiteX3" fmla="*/ 2336 w 10000"/>
                <a:gd name="connsiteY3" fmla="*/ 0 h 10180"/>
                <a:gd name="connsiteX4" fmla="*/ 8596 w 10000"/>
                <a:gd name="connsiteY4" fmla="*/ 90 h 10180"/>
                <a:gd name="connsiteX5" fmla="*/ 8569 w 10000"/>
                <a:gd name="connsiteY5" fmla="*/ 10180 h 10180"/>
                <a:gd name="connsiteX6" fmla="*/ 10000 w 10000"/>
                <a:gd name="connsiteY6" fmla="*/ 10090 h 10180"/>
                <a:gd name="connsiteX0" fmla="*/ 0 w 10000"/>
                <a:gd name="connsiteY0" fmla="*/ 90 h 10180"/>
                <a:gd name="connsiteX1" fmla="*/ 0 w 10000"/>
                <a:gd name="connsiteY1" fmla="*/ 10090 h 10180"/>
                <a:gd name="connsiteX2" fmla="*/ 2336 w 10000"/>
                <a:gd name="connsiteY2" fmla="*/ 10090 h 10180"/>
                <a:gd name="connsiteX3" fmla="*/ 2336 w 10000"/>
                <a:gd name="connsiteY3" fmla="*/ 0 h 10180"/>
                <a:gd name="connsiteX4" fmla="*/ 8596 w 10000"/>
                <a:gd name="connsiteY4" fmla="*/ 90 h 10180"/>
                <a:gd name="connsiteX5" fmla="*/ 8569 w 10000"/>
                <a:gd name="connsiteY5" fmla="*/ 10180 h 10180"/>
                <a:gd name="connsiteX6" fmla="*/ 10000 w 10000"/>
                <a:gd name="connsiteY6" fmla="*/ 10090 h 1018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8596 w 10000"/>
                <a:gd name="connsiteY4" fmla="*/ 90 h 10090"/>
                <a:gd name="connsiteX5" fmla="*/ 8569 w 10000"/>
                <a:gd name="connsiteY5" fmla="*/ 9095 h 10090"/>
                <a:gd name="connsiteX6" fmla="*/ 10000 w 10000"/>
                <a:gd name="connsiteY6" fmla="*/ 10090 h 10090"/>
                <a:gd name="connsiteX0" fmla="*/ 0 w 10000"/>
                <a:gd name="connsiteY0" fmla="*/ 90 h 10180"/>
                <a:gd name="connsiteX1" fmla="*/ 0 w 10000"/>
                <a:gd name="connsiteY1" fmla="*/ 10090 h 10180"/>
                <a:gd name="connsiteX2" fmla="*/ 2336 w 10000"/>
                <a:gd name="connsiteY2" fmla="*/ 10090 h 10180"/>
                <a:gd name="connsiteX3" fmla="*/ 2336 w 10000"/>
                <a:gd name="connsiteY3" fmla="*/ 0 h 10180"/>
                <a:gd name="connsiteX4" fmla="*/ 8596 w 10000"/>
                <a:gd name="connsiteY4" fmla="*/ 90 h 10180"/>
                <a:gd name="connsiteX5" fmla="*/ 8569 w 10000"/>
                <a:gd name="connsiteY5" fmla="*/ 10180 h 10180"/>
                <a:gd name="connsiteX6" fmla="*/ 10000 w 10000"/>
                <a:gd name="connsiteY6" fmla="*/ 10090 h 10180"/>
                <a:gd name="connsiteX0" fmla="*/ 0 w 11131"/>
                <a:gd name="connsiteY0" fmla="*/ 90 h 10180"/>
                <a:gd name="connsiteX1" fmla="*/ 0 w 11131"/>
                <a:gd name="connsiteY1" fmla="*/ 10090 h 10180"/>
                <a:gd name="connsiteX2" fmla="*/ 2336 w 11131"/>
                <a:gd name="connsiteY2" fmla="*/ 10090 h 10180"/>
                <a:gd name="connsiteX3" fmla="*/ 2336 w 11131"/>
                <a:gd name="connsiteY3" fmla="*/ 0 h 10180"/>
                <a:gd name="connsiteX4" fmla="*/ 8596 w 11131"/>
                <a:gd name="connsiteY4" fmla="*/ 90 h 10180"/>
                <a:gd name="connsiteX5" fmla="*/ 8569 w 11131"/>
                <a:gd name="connsiteY5" fmla="*/ 10180 h 10180"/>
                <a:gd name="connsiteX6" fmla="*/ 11131 w 11131"/>
                <a:gd name="connsiteY6" fmla="*/ 10180 h 10180"/>
                <a:gd name="connsiteX0" fmla="*/ 0 w 11131"/>
                <a:gd name="connsiteY0" fmla="*/ 90 h 10180"/>
                <a:gd name="connsiteX1" fmla="*/ 0 w 11131"/>
                <a:gd name="connsiteY1" fmla="*/ 10090 h 10180"/>
                <a:gd name="connsiteX2" fmla="*/ 2336 w 11131"/>
                <a:gd name="connsiteY2" fmla="*/ 10090 h 10180"/>
                <a:gd name="connsiteX3" fmla="*/ 2336 w 11131"/>
                <a:gd name="connsiteY3" fmla="*/ 0 h 10180"/>
                <a:gd name="connsiteX4" fmla="*/ 8596 w 11131"/>
                <a:gd name="connsiteY4" fmla="*/ 90 h 10180"/>
                <a:gd name="connsiteX5" fmla="*/ 9001 w 11131"/>
                <a:gd name="connsiteY5" fmla="*/ 9302 h 10180"/>
                <a:gd name="connsiteX6" fmla="*/ 11131 w 11131"/>
                <a:gd name="connsiteY6" fmla="*/ 10180 h 10180"/>
                <a:gd name="connsiteX0" fmla="*/ 0 w 11131"/>
                <a:gd name="connsiteY0" fmla="*/ 90 h 10180"/>
                <a:gd name="connsiteX1" fmla="*/ 0 w 11131"/>
                <a:gd name="connsiteY1" fmla="*/ 10090 h 10180"/>
                <a:gd name="connsiteX2" fmla="*/ 2336 w 11131"/>
                <a:gd name="connsiteY2" fmla="*/ 10090 h 10180"/>
                <a:gd name="connsiteX3" fmla="*/ 2336 w 11131"/>
                <a:gd name="connsiteY3" fmla="*/ 0 h 10180"/>
                <a:gd name="connsiteX4" fmla="*/ 8596 w 11131"/>
                <a:gd name="connsiteY4" fmla="*/ 90 h 10180"/>
                <a:gd name="connsiteX5" fmla="*/ 8608 w 11131"/>
                <a:gd name="connsiteY5" fmla="*/ 10045 h 10180"/>
                <a:gd name="connsiteX6" fmla="*/ 11131 w 11131"/>
                <a:gd name="connsiteY6" fmla="*/ 10180 h 10180"/>
                <a:gd name="connsiteX0" fmla="*/ 0 w 11131"/>
                <a:gd name="connsiteY0" fmla="*/ 90 h 10180"/>
                <a:gd name="connsiteX1" fmla="*/ 0 w 11131"/>
                <a:gd name="connsiteY1" fmla="*/ 10090 h 10180"/>
                <a:gd name="connsiteX2" fmla="*/ 2336 w 11131"/>
                <a:gd name="connsiteY2" fmla="*/ 10090 h 10180"/>
                <a:gd name="connsiteX3" fmla="*/ 2336 w 11131"/>
                <a:gd name="connsiteY3" fmla="*/ 0 h 10180"/>
                <a:gd name="connsiteX4" fmla="*/ 8596 w 11131"/>
                <a:gd name="connsiteY4" fmla="*/ 90 h 10180"/>
                <a:gd name="connsiteX5" fmla="*/ 8608 w 11131"/>
                <a:gd name="connsiteY5" fmla="*/ 10045 h 10180"/>
                <a:gd name="connsiteX6" fmla="*/ 11131 w 11131"/>
                <a:gd name="connsiteY6" fmla="*/ 10180 h 10180"/>
                <a:gd name="connsiteX0" fmla="*/ 0 w 11131"/>
                <a:gd name="connsiteY0" fmla="*/ 90 h 10090"/>
                <a:gd name="connsiteX1" fmla="*/ 0 w 11131"/>
                <a:gd name="connsiteY1" fmla="*/ 10090 h 10090"/>
                <a:gd name="connsiteX2" fmla="*/ 2336 w 11131"/>
                <a:gd name="connsiteY2" fmla="*/ 10090 h 10090"/>
                <a:gd name="connsiteX3" fmla="*/ 2336 w 11131"/>
                <a:gd name="connsiteY3" fmla="*/ 0 h 10090"/>
                <a:gd name="connsiteX4" fmla="*/ 8596 w 11131"/>
                <a:gd name="connsiteY4" fmla="*/ 90 h 10090"/>
                <a:gd name="connsiteX5" fmla="*/ 8608 w 11131"/>
                <a:gd name="connsiteY5" fmla="*/ 10045 h 10090"/>
                <a:gd name="connsiteX6" fmla="*/ 11131 w 11131"/>
                <a:gd name="connsiteY6" fmla="*/ 9910 h 10090"/>
                <a:gd name="connsiteX0" fmla="*/ 0 w 11131"/>
                <a:gd name="connsiteY0" fmla="*/ 90 h 10090"/>
                <a:gd name="connsiteX1" fmla="*/ 0 w 11131"/>
                <a:gd name="connsiteY1" fmla="*/ 10090 h 10090"/>
                <a:gd name="connsiteX2" fmla="*/ 2336 w 11131"/>
                <a:gd name="connsiteY2" fmla="*/ 10090 h 10090"/>
                <a:gd name="connsiteX3" fmla="*/ 2336 w 11131"/>
                <a:gd name="connsiteY3" fmla="*/ 0 h 10090"/>
                <a:gd name="connsiteX4" fmla="*/ 8596 w 11131"/>
                <a:gd name="connsiteY4" fmla="*/ 90 h 10090"/>
                <a:gd name="connsiteX5" fmla="*/ 8608 w 11131"/>
                <a:gd name="connsiteY5" fmla="*/ 10045 h 10090"/>
                <a:gd name="connsiteX6" fmla="*/ 11131 w 11131"/>
                <a:gd name="connsiteY6" fmla="*/ 4640 h 10090"/>
                <a:gd name="connsiteX0" fmla="*/ 0 w 10954"/>
                <a:gd name="connsiteY0" fmla="*/ 90 h 10090"/>
                <a:gd name="connsiteX1" fmla="*/ 0 w 10954"/>
                <a:gd name="connsiteY1" fmla="*/ 10090 h 10090"/>
                <a:gd name="connsiteX2" fmla="*/ 2336 w 10954"/>
                <a:gd name="connsiteY2" fmla="*/ 10090 h 10090"/>
                <a:gd name="connsiteX3" fmla="*/ 2336 w 10954"/>
                <a:gd name="connsiteY3" fmla="*/ 0 h 10090"/>
                <a:gd name="connsiteX4" fmla="*/ 8596 w 10954"/>
                <a:gd name="connsiteY4" fmla="*/ 90 h 10090"/>
                <a:gd name="connsiteX5" fmla="*/ 8608 w 10954"/>
                <a:gd name="connsiteY5" fmla="*/ 10045 h 10090"/>
                <a:gd name="connsiteX6" fmla="*/ 10954 w 10954"/>
                <a:gd name="connsiteY6" fmla="*/ 10045 h 1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4" h="10090">
                  <a:moveTo>
                    <a:pt x="0" y="90"/>
                  </a:moveTo>
                  <a:lnTo>
                    <a:pt x="0" y="10090"/>
                  </a:lnTo>
                  <a:lnTo>
                    <a:pt x="2336" y="10090"/>
                  </a:lnTo>
                  <a:lnTo>
                    <a:pt x="2336" y="0"/>
                  </a:lnTo>
                  <a:lnTo>
                    <a:pt x="8596" y="90"/>
                  </a:lnTo>
                  <a:cubicBezTo>
                    <a:pt x="8602" y="5067"/>
                    <a:pt x="8621" y="5000"/>
                    <a:pt x="8608" y="10045"/>
                  </a:cubicBezTo>
                  <a:lnTo>
                    <a:pt x="10954" y="1004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5" name="Line 29"/>
            <p:cNvSpPr>
              <a:spLocks noChangeShapeType="1"/>
            </p:cNvSpPr>
            <p:nvPr/>
          </p:nvSpPr>
          <p:spPr bwMode="auto">
            <a:xfrm>
              <a:off x="1722657" y="2900687"/>
              <a:ext cx="38705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100" name="Freeform 41"/>
            <p:cNvSpPr>
              <a:spLocks/>
            </p:cNvSpPr>
            <p:nvPr/>
          </p:nvSpPr>
          <p:spPr bwMode="auto">
            <a:xfrm flipV="1">
              <a:off x="1726353" y="4694948"/>
              <a:ext cx="1783983" cy="557799"/>
            </a:xfrm>
            <a:custGeom>
              <a:avLst/>
              <a:gdLst>
                <a:gd name="T0" fmla="*/ 0 w 2213"/>
                <a:gd name="T1" fmla="*/ 495 h 495"/>
                <a:gd name="T2" fmla="*/ 912 w 2213"/>
                <a:gd name="T3" fmla="*/ 495 h 495"/>
                <a:gd name="T4" fmla="*/ 912 w 2213"/>
                <a:gd name="T5" fmla="*/ 0 h 495"/>
                <a:gd name="T6" fmla="*/ 2213 w 2213"/>
                <a:gd name="T7" fmla="*/ 0 h 495"/>
                <a:gd name="connsiteX0" fmla="*/ 0 w 10000"/>
                <a:gd name="connsiteY0" fmla="*/ 10000 h 10090"/>
                <a:gd name="connsiteX1" fmla="*/ 3105 w 10000"/>
                <a:gd name="connsiteY1" fmla="*/ 10090 h 10090"/>
                <a:gd name="connsiteX2" fmla="*/ 4121 w 10000"/>
                <a:gd name="connsiteY2" fmla="*/ 0 h 10090"/>
                <a:gd name="connsiteX3" fmla="*/ 10000 w 10000"/>
                <a:gd name="connsiteY3" fmla="*/ 0 h 10090"/>
                <a:gd name="connsiteX0" fmla="*/ 0 w 10000"/>
                <a:gd name="connsiteY0" fmla="*/ 10000 h 10090"/>
                <a:gd name="connsiteX1" fmla="*/ 3105 w 10000"/>
                <a:gd name="connsiteY1" fmla="*/ 10090 h 10090"/>
                <a:gd name="connsiteX2" fmla="*/ 3105 w 10000"/>
                <a:gd name="connsiteY2" fmla="*/ 0 h 10090"/>
                <a:gd name="connsiteX3" fmla="*/ 10000 w 10000"/>
                <a:gd name="connsiteY3" fmla="*/ 0 h 10090"/>
                <a:gd name="connsiteX0" fmla="*/ 0 w 10000"/>
                <a:gd name="connsiteY0" fmla="*/ 10000 h 10090"/>
                <a:gd name="connsiteX1" fmla="*/ 3105 w 10000"/>
                <a:gd name="connsiteY1" fmla="*/ 10090 h 10090"/>
                <a:gd name="connsiteX2" fmla="*/ 3105 w 10000"/>
                <a:gd name="connsiteY2" fmla="*/ 0 h 10090"/>
                <a:gd name="connsiteX3" fmla="*/ 10000 w 10000"/>
                <a:gd name="connsiteY3" fmla="*/ 0 h 10090"/>
                <a:gd name="connsiteX0" fmla="*/ 0 w 10000"/>
                <a:gd name="connsiteY0" fmla="*/ 10000 h 10090"/>
                <a:gd name="connsiteX1" fmla="*/ 3105 w 10000"/>
                <a:gd name="connsiteY1" fmla="*/ 10090 h 10090"/>
                <a:gd name="connsiteX2" fmla="*/ 3105 w 10000"/>
                <a:gd name="connsiteY2" fmla="*/ 0 h 10090"/>
                <a:gd name="connsiteX3" fmla="*/ 10000 w 10000"/>
                <a:gd name="connsiteY3" fmla="*/ 0 h 10090"/>
                <a:gd name="connsiteX0" fmla="*/ 0 w 9060"/>
                <a:gd name="connsiteY0" fmla="*/ 10000 h 10090"/>
                <a:gd name="connsiteX1" fmla="*/ 3105 w 9060"/>
                <a:gd name="connsiteY1" fmla="*/ 10090 h 10090"/>
                <a:gd name="connsiteX2" fmla="*/ 3105 w 9060"/>
                <a:gd name="connsiteY2" fmla="*/ 0 h 10090"/>
                <a:gd name="connsiteX3" fmla="*/ 9060 w 9060"/>
                <a:gd name="connsiteY3" fmla="*/ 90 h 1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60" h="10090">
                  <a:moveTo>
                    <a:pt x="0" y="10000"/>
                  </a:moveTo>
                  <a:lnTo>
                    <a:pt x="3105" y="10090"/>
                  </a:lnTo>
                  <a:lnTo>
                    <a:pt x="3105" y="0"/>
                  </a:lnTo>
                  <a:lnTo>
                    <a:pt x="9060" y="9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101" name="Freeform 48"/>
            <p:cNvSpPr>
              <a:spLocks/>
            </p:cNvSpPr>
            <p:nvPr/>
          </p:nvSpPr>
          <p:spPr bwMode="auto">
            <a:xfrm flipV="1">
              <a:off x="3510336" y="4689947"/>
              <a:ext cx="2082851" cy="557799"/>
            </a:xfrm>
            <a:custGeom>
              <a:avLst/>
              <a:gdLst>
                <a:gd name="T0" fmla="*/ 0 w 2137"/>
                <a:gd name="T1" fmla="*/ 0 h 495"/>
                <a:gd name="T2" fmla="*/ 0 w 2137"/>
                <a:gd name="T3" fmla="*/ 495 h 495"/>
                <a:gd name="T4" fmla="*/ 634 w 2137"/>
                <a:gd name="T5" fmla="*/ 495 h 495"/>
                <a:gd name="T6" fmla="*/ 634 w 2137"/>
                <a:gd name="T7" fmla="*/ 0 h 495"/>
                <a:gd name="T8" fmla="*/ 1938 w 2137"/>
                <a:gd name="T9" fmla="*/ 0 h 495"/>
                <a:gd name="T10" fmla="*/ 1938 w 2137"/>
                <a:gd name="T11" fmla="*/ 495 h 495"/>
                <a:gd name="T12" fmla="*/ 2137 w 2137"/>
                <a:gd name="T13" fmla="*/ 495 h 495"/>
                <a:gd name="connsiteX0" fmla="*/ 0 w 10000"/>
                <a:gd name="connsiteY0" fmla="*/ 0 h 10000"/>
                <a:gd name="connsiteX1" fmla="*/ 0 w 10000"/>
                <a:gd name="connsiteY1" fmla="*/ 10000 h 10000"/>
                <a:gd name="connsiteX2" fmla="*/ 2336 w 10000"/>
                <a:gd name="connsiteY2" fmla="*/ 10000 h 10000"/>
                <a:gd name="connsiteX3" fmla="*/ 2967 w 10000"/>
                <a:gd name="connsiteY3" fmla="*/ 0 h 10000"/>
                <a:gd name="connsiteX4" fmla="*/ 9069 w 10000"/>
                <a:gd name="connsiteY4" fmla="*/ 0 h 10000"/>
                <a:gd name="connsiteX5" fmla="*/ 9069 w 10000"/>
                <a:gd name="connsiteY5" fmla="*/ 10000 h 10000"/>
                <a:gd name="connsiteX6" fmla="*/ 10000 w 10000"/>
                <a:gd name="connsiteY6" fmla="*/ 10000 h 1000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9069 w 10000"/>
                <a:gd name="connsiteY4" fmla="*/ 90 h 10090"/>
                <a:gd name="connsiteX5" fmla="*/ 9069 w 10000"/>
                <a:gd name="connsiteY5" fmla="*/ 10090 h 10090"/>
                <a:gd name="connsiteX6" fmla="*/ 10000 w 10000"/>
                <a:gd name="connsiteY6" fmla="*/ 10090 h 1009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9069 w 10000"/>
                <a:gd name="connsiteY4" fmla="*/ 90 h 10090"/>
                <a:gd name="connsiteX5" fmla="*/ 9069 w 10000"/>
                <a:gd name="connsiteY5" fmla="*/ 10090 h 10090"/>
                <a:gd name="connsiteX6" fmla="*/ 10000 w 10000"/>
                <a:gd name="connsiteY6" fmla="*/ 10090 h 1009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9069 w 10000"/>
                <a:gd name="connsiteY4" fmla="*/ 90 h 10090"/>
                <a:gd name="connsiteX5" fmla="*/ 9069 w 10000"/>
                <a:gd name="connsiteY5" fmla="*/ 10090 h 10090"/>
                <a:gd name="connsiteX6" fmla="*/ 10000 w 10000"/>
                <a:gd name="connsiteY6" fmla="*/ 10090 h 1009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8596 w 10000"/>
                <a:gd name="connsiteY4" fmla="*/ 90 h 10090"/>
                <a:gd name="connsiteX5" fmla="*/ 9069 w 10000"/>
                <a:gd name="connsiteY5" fmla="*/ 10090 h 10090"/>
                <a:gd name="connsiteX6" fmla="*/ 10000 w 10000"/>
                <a:gd name="connsiteY6" fmla="*/ 10090 h 10090"/>
                <a:gd name="connsiteX0" fmla="*/ 0 w 10000"/>
                <a:gd name="connsiteY0" fmla="*/ 90 h 10180"/>
                <a:gd name="connsiteX1" fmla="*/ 0 w 10000"/>
                <a:gd name="connsiteY1" fmla="*/ 10090 h 10180"/>
                <a:gd name="connsiteX2" fmla="*/ 2336 w 10000"/>
                <a:gd name="connsiteY2" fmla="*/ 10090 h 10180"/>
                <a:gd name="connsiteX3" fmla="*/ 2336 w 10000"/>
                <a:gd name="connsiteY3" fmla="*/ 0 h 10180"/>
                <a:gd name="connsiteX4" fmla="*/ 8596 w 10000"/>
                <a:gd name="connsiteY4" fmla="*/ 90 h 10180"/>
                <a:gd name="connsiteX5" fmla="*/ 8569 w 10000"/>
                <a:gd name="connsiteY5" fmla="*/ 10180 h 10180"/>
                <a:gd name="connsiteX6" fmla="*/ 10000 w 10000"/>
                <a:gd name="connsiteY6" fmla="*/ 10090 h 10180"/>
                <a:gd name="connsiteX0" fmla="*/ 0 w 10000"/>
                <a:gd name="connsiteY0" fmla="*/ 90 h 10180"/>
                <a:gd name="connsiteX1" fmla="*/ 0 w 10000"/>
                <a:gd name="connsiteY1" fmla="*/ 10090 h 10180"/>
                <a:gd name="connsiteX2" fmla="*/ 2336 w 10000"/>
                <a:gd name="connsiteY2" fmla="*/ 10090 h 10180"/>
                <a:gd name="connsiteX3" fmla="*/ 2336 w 10000"/>
                <a:gd name="connsiteY3" fmla="*/ 0 h 10180"/>
                <a:gd name="connsiteX4" fmla="*/ 8596 w 10000"/>
                <a:gd name="connsiteY4" fmla="*/ 90 h 10180"/>
                <a:gd name="connsiteX5" fmla="*/ 8569 w 10000"/>
                <a:gd name="connsiteY5" fmla="*/ 10180 h 10180"/>
                <a:gd name="connsiteX6" fmla="*/ 10000 w 10000"/>
                <a:gd name="connsiteY6" fmla="*/ 10090 h 10180"/>
                <a:gd name="connsiteX0" fmla="*/ 0 w 10000"/>
                <a:gd name="connsiteY0" fmla="*/ 90 h 10180"/>
                <a:gd name="connsiteX1" fmla="*/ 0 w 10000"/>
                <a:gd name="connsiteY1" fmla="*/ 10090 h 10180"/>
                <a:gd name="connsiteX2" fmla="*/ 2336 w 10000"/>
                <a:gd name="connsiteY2" fmla="*/ 10090 h 10180"/>
                <a:gd name="connsiteX3" fmla="*/ 2336 w 10000"/>
                <a:gd name="connsiteY3" fmla="*/ 0 h 10180"/>
                <a:gd name="connsiteX4" fmla="*/ 8596 w 10000"/>
                <a:gd name="connsiteY4" fmla="*/ 90 h 10180"/>
                <a:gd name="connsiteX5" fmla="*/ 8569 w 10000"/>
                <a:gd name="connsiteY5" fmla="*/ 10180 h 10180"/>
                <a:gd name="connsiteX6" fmla="*/ 10000 w 10000"/>
                <a:gd name="connsiteY6" fmla="*/ 10090 h 10180"/>
                <a:gd name="connsiteX0" fmla="*/ 0 w 10000"/>
                <a:gd name="connsiteY0" fmla="*/ 90 h 10090"/>
                <a:gd name="connsiteX1" fmla="*/ 0 w 10000"/>
                <a:gd name="connsiteY1" fmla="*/ 10090 h 10090"/>
                <a:gd name="connsiteX2" fmla="*/ 2336 w 10000"/>
                <a:gd name="connsiteY2" fmla="*/ 10090 h 10090"/>
                <a:gd name="connsiteX3" fmla="*/ 2336 w 10000"/>
                <a:gd name="connsiteY3" fmla="*/ 0 h 10090"/>
                <a:gd name="connsiteX4" fmla="*/ 8596 w 10000"/>
                <a:gd name="connsiteY4" fmla="*/ 90 h 10090"/>
                <a:gd name="connsiteX5" fmla="*/ 8569 w 10000"/>
                <a:gd name="connsiteY5" fmla="*/ 9095 h 10090"/>
                <a:gd name="connsiteX6" fmla="*/ 10000 w 10000"/>
                <a:gd name="connsiteY6" fmla="*/ 10090 h 10090"/>
                <a:gd name="connsiteX0" fmla="*/ 0 w 10000"/>
                <a:gd name="connsiteY0" fmla="*/ 90 h 10180"/>
                <a:gd name="connsiteX1" fmla="*/ 0 w 10000"/>
                <a:gd name="connsiteY1" fmla="*/ 10090 h 10180"/>
                <a:gd name="connsiteX2" fmla="*/ 2336 w 10000"/>
                <a:gd name="connsiteY2" fmla="*/ 10090 h 10180"/>
                <a:gd name="connsiteX3" fmla="*/ 2336 w 10000"/>
                <a:gd name="connsiteY3" fmla="*/ 0 h 10180"/>
                <a:gd name="connsiteX4" fmla="*/ 8596 w 10000"/>
                <a:gd name="connsiteY4" fmla="*/ 90 h 10180"/>
                <a:gd name="connsiteX5" fmla="*/ 8569 w 10000"/>
                <a:gd name="connsiteY5" fmla="*/ 10180 h 10180"/>
                <a:gd name="connsiteX6" fmla="*/ 10000 w 10000"/>
                <a:gd name="connsiteY6" fmla="*/ 10090 h 10180"/>
                <a:gd name="connsiteX0" fmla="*/ 0 w 11131"/>
                <a:gd name="connsiteY0" fmla="*/ 90 h 10180"/>
                <a:gd name="connsiteX1" fmla="*/ 0 w 11131"/>
                <a:gd name="connsiteY1" fmla="*/ 10090 h 10180"/>
                <a:gd name="connsiteX2" fmla="*/ 2336 w 11131"/>
                <a:gd name="connsiteY2" fmla="*/ 10090 h 10180"/>
                <a:gd name="connsiteX3" fmla="*/ 2336 w 11131"/>
                <a:gd name="connsiteY3" fmla="*/ 0 h 10180"/>
                <a:gd name="connsiteX4" fmla="*/ 8596 w 11131"/>
                <a:gd name="connsiteY4" fmla="*/ 90 h 10180"/>
                <a:gd name="connsiteX5" fmla="*/ 8569 w 11131"/>
                <a:gd name="connsiteY5" fmla="*/ 10180 h 10180"/>
                <a:gd name="connsiteX6" fmla="*/ 11131 w 11131"/>
                <a:gd name="connsiteY6" fmla="*/ 10180 h 10180"/>
                <a:gd name="connsiteX0" fmla="*/ 0 w 11131"/>
                <a:gd name="connsiteY0" fmla="*/ 90 h 10180"/>
                <a:gd name="connsiteX1" fmla="*/ 0 w 11131"/>
                <a:gd name="connsiteY1" fmla="*/ 10090 h 10180"/>
                <a:gd name="connsiteX2" fmla="*/ 2336 w 11131"/>
                <a:gd name="connsiteY2" fmla="*/ 10090 h 10180"/>
                <a:gd name="connsiteX3" fmla="*/ 2336 w 11131"/>
                <a:gd name="connsiteY3" fmla="*/ 0 h 10180"/>
                <a:gd name="connsiteX4" fmla="*/ 8596 w 11131"/>
                <a:gd name="connsiteY4" fmla="*/ 90 h 10180"/>
                <a:gd name="connsiteX5" fmla="*/ 9001 w 11131"/>
                <a:gd name="connsiteY5" fmla="*/ 9302 h 10180"/>
                <a:gd name="connsiteX6" fmla="*/ 11131 w 11131"/>
                <a:gd name="connsiteY6" fmla="*/ 10180 h 10180"/>
                <a:gd name="connsiteX0" fmla="*/ 0 w 11131"/>
                <a:gd name="connsiteY0" fmla="*/ 90 h 10180"/>
                <a:gd name="connsiteX1" fmla="*/ 0 w 11131"/>
                <a:gd name="connsiteY1" fmla="*/ 10090 h 10180"/>
                <a:gd name="connsiteX2" fmla="*/ 2336 w 11131"/>
                <a:gd name="connsiteY2" fmla="*/ 10090 h 10180"/>
                <a:gd name="connsiteX3" fmla="*/ 2336 w 11131"/>
                <a:gd name="connsiteY3" fmla="*/ 0 h 10180"/>
                <a:gd name="connsiteX4" fmla="*/ 8596 w 11131"/>
                <a:gd name="connsiteY4" fmla="*/ 90 h 10180"/>
                <a:gd name="connsiteX5" fmla="*/ 8608 w 11131"/>
                <a:gd name="connsiteY5" fmla="*/ 10045 h 10180"/>
                <a:gd name="connsiteX6" fmla="*/ 11131 w 11131"/>
                <a:gd name="connsiteY6" fmla="*/ 10180 h 10180"/>
                <a:gd name="connsiteX0" fmla="*/ 0 w 11131"/>
                <a:gd name="connsiteY0" fmla="*/ 90 h 10180"/>
                <a:gd name="connsiteX1" fmla="*/ 0 w 11131"/>
                <a:gd name="connsiteY1" fmla="*/ 10090 h 10180"/>
                <a:gd name="connsiteX2" fmla="*/ 2336 w 11131"/>
                <a:gd name="connsiteY2" fmla="*/ 10090 h 10180"/>
                <a:gd name="connsiteX3" fmla="*/ 2336 w 11131"/>
                <a:gd name="connsiteY3" fmla="*/ 0 h 10180"/>
                <a:gd name="connsiteX4" fmla="*/ 8596 w 11131"/>
                <a:gd name="connsiteY4" fmla="*/ 90 h 10180"/>
                <a:gd name="connsiteX5" fmla="*/ 8608 w 11131"/>
                <a:gd name="connsiteY5" fmla="*/ 10045 h 10180"/>
                <a:gd name="connsiteX6" fmla="*/ 11131 w 11131"/>
                <a:gd name="connsiteY6" fmla="*/ 10180 h 10180"/>
                <a:gd name="connsiteX0" fmla="*/ 0 w 11131"/>
                <a:gd name="connsiteY0" fmla="*/ 90 h 10090"/>
                <a:gd name="connsiteX1" fmla="*/ 0 w 11131"/>
                <a:gd name="connsiteY1" fmla="*/ 10090 h 10090"/>
                <a:gd name="connsiteX2" fmla="*/ 2336 w 11131"/>
                <a:gd name="connsiteY2" fmla="*/ 10090 h 10090"/>
                <a:gd name="connsiteX3" fmla="*/ 2336 w 11131"/>
                <a:gd name="connsiteY3" fmla="*/ 0 h 10090"/>
                <a:gd name="connsiteX4" fmla="*/ 8596 w 11131"/>
                <a:gd name="connsiteY4" fmla="*/ 90 h 10090"/>
                <a:gd name="connsiteX5" fmla="*/ 8608 w 11131"/>
                <a:gd name="connsiteY5" fmla="*/ 10045 h 10090"/>
                <a:gd name="connsiteX6" fmla="*/ 11131 w 11131"/>
                <a:gd name="connsiteY6" fmla="*/ 9910 h 10090"/>
                <a:gd name="connsiteX0" fmla="*/ 0 w 11131"/>
                <a:gd name="connsiteY0" fmla="*/ 90 h 10090"/>
                <a:gd name="connsiteX1" fmla="*/ 0 w 11131"/>
                <a:gd name="connsiteY1" fmla="*/ 10090 h 10090"/>
                <a:gd name="connsiteX2" fmla="*/ 2336 w 11131"/>
                <a:gd name="connsiteY2" fmla="*/ 10090 h 10090"/>
                <a:gd name="connsiteX3" fmla="*/ 2336 w 11131"/>
                <a:gd name="connsiteY3" fmla="*/ 0 h 10090"/>
                <a:gd name="connsiteX4" fmla="*/ 8596 w 11131"/>
                <a:gd name="connsiteY4" fmla="*/ 90 h 10090"/>
                <a:gd name="connsiteX5" fmla="*/ 8608 w 11131"/>
                <a:gd name="connsiteY5" fmla="*/ 10045 h 10090"/>
                <a:gd name="connsiteX6" fmla="*/ 11131 w 11131"/>
                <a:gd name="connsiteY6" fmla="*/ 4640 h 10090"/>
                <a:gd name="connsiteX0" fmla="*/ 0 w 10954"/>
                <a:gd name="connsiteY0" fmla="*/ 90 h 10090"/>
                <a:gd name="connsiteX1" fmla="*/ 0 w 10954"/>
                <a:gd name="connsiteY1" fmla="*/ 10090 h 10090"/>
                <a:gd name="connsiteX2" fmla="*/ 2336 w 10954"/>
                <a:gd name="connsiteY2" fmla="*/ 10090 h 10090"/>
                <a:gd name="connsiteX3" fmla="*/ 2336 w 10954"/>
                <a:gd name="connsiteY3" fmla="*/ 0 h 10090"/>
                <a:gd name="connsiteX4" fmla="*/ 8596 w 10954"/>
                <a:gd name="connsiteY4" fmla="*/ 90 h 10090"/>
                <a:gd name="connsiteX5" fmla="*/ 8608 w 10954"/>
                <a:gd name="connsiteY5" fmla="*/ 10045 h 10090"/>
                <a:gd name="connsiteX6" fmla="*/ 10954 w 10954"/>
                <a:gd name="connsiteY6" fmla="*/ 10045 h 10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4" h="10090">
                  <a:moveTo>
                    <a:pt x="0" y="90"/>
                  </a:moveTo>
                  <a:lnTo>
                    <a:pt x="0" y="10090"/>
                  </a:lnTo>
                  <a:lnTo>
                    <a:pt x="2336" y="10090"/>
                  </a:lnTo>
                  <a:lnTo>
                    <a:pt x="2336" y="0"/>
                  </a:lnTo>
                  <a:lnTo>
                    <a:pt x="8596" y="90"/>
                  </a:lnTo>
                  <a:cubicBezTo>
                    <a:pt x="8602" y="5067"/>
                    <a:pt x="8621" y="5000"/>
                    <a:pt x="8608" y="10045"/>
                  </a:cubicBezTo>
                  <a:lnTo>
                    <a:pt x="10954" y="1004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599D47E6-2CC8-7946-8651-8AB67EC8E072}"/>
                </a:ext>
              </a:extLst>
            </p:cNvPr>
            <p:cNvSpPr/>
            <p:nvPr/>
          </p:nvSpPr>
          <p:spPr>
            <a:xfrm>
              <a:off x="1729648" y="2935244"/>
              <a:ext cx="3828362" cy="736712"/>
            </a:xfrm>
            <a:custGeom>
              <a:avLst/>
              <a:gdLst>
                <a:gd name="connsiteX0" fmla="*/ 0 w 3828362"/>
                <a:gd name="connsiteY0" fmla="*/ 775342 h 789696"/>
                <a:gd name="connsiteX1" fmla="*/ 115677 w 3828362"/>
                <a:gd name="connsiteY1" fmla="*/ 753308 h 789696"/>
                <a:gd name="connsiteX2" fmla="*/ 611436 w 3828362"/>
                <a:gd name="connsiteY2" fmla="*/ 461361 h 789696"/>
                <a:gd name="connsiteX3" fmla="*/ 919909 w 3828362"/>
                <a:gd name="connsiteY3" fmla="*/ 97805 h 789696"/>
                <a:gd name="connsiteX4" fmla="*/ 1299991 w 3828362"/>
                <a:gd name="connsiteY4" fmla="*/ 37212 h 789696"/>
                <a:gd name="connsiteX5" fmla="*/ 1432193 w 3828362"/>
                <a:gd name="connsiteY5" fmla="*/ 599072 h 789696"/>
                <a:gd name="connsiteX6" fmla="*/ 1768207 w 3828362"/>
                <a:gd name="connsiteY6" fmla="*/ 654156 h 789696"/>
                <a:gd name="connsiteX7" fmla="*/ 1988545 w 3828362"/>
                <a:gd name="connsiteY7" fmla="*/ 736783 h 789696"/>
                <a:gd name="connsiteX8" fmla="*/ 2225407 w 3828362"/>
                <a:gd name="connsiteY8" fmla="*/ 450344 h 789696"/>
                <a:gd name="connsiteX9" fmla="*/ 2610998 w 3828362"/>
                <a:gd name="connsiteY9" fmla="*/ 97805 h 789696"/>
                <a:gd name="connsiteX10" fmla="*/ 3431754 w 3828362"/>
                <a:gd name="connsiteY10" fmla="*/ 665173 h 789696"/>
                <a:gd name="connsiteX11" fmla="*/ 3828362 w 3828362"/>
                <a:gd name="connsiteY11" fmla="*/ 736783 h 789696"/>
                <a:gd name="connsiteX0" fmla="*/ 0 w 3828362"/>
                <a:gd name="connsiteY0" fmla="*/ 771677 h 786031"/>
                <a:gd name="connsiteX1" fmla="*/ 115677 w 3828362"/>
                <a:gd name="connsiteY1" fmla="*/ 749643 h 786031"/>
                <a:gd name="connsiteX2" fmla="*/ 611436 w 3828362"/>
                <a:gd name="connsiteY2" fmla="*/ 457696 h 786031"/>
                <a:gd name="connsiteX3" fmla="*/ 919909 w 3828362"/>
                <a:gd name="connsiteY3" fmla="*/ 94140 h 786031"/>
                <a:gd name="connsiteX4" fmla="*/ 1299991 w 3828362"/>
                <a:gd name="connsiteY4" fmla="*/ 33547 h 786031"/>
                <a:gd name="connsiteX5" fmla="*/ 1349566 w 3828362"/>
                <a:gd name="connsiteY5" fmla="*/ 545831 h 786031"/>
                <a:gd name="connsiteX6" fmla="*/ 1768207 w 3828362"/>
                <a:gd name="connsiteY6" fmla="*/ 650491 h 786031"/>
                <a:gd name="connsiteX7" fmla="*/ 1988545 w 3828362"/>
                <a:gd name="connsiteY7" fmla="*/ 733118 h 786031"/>
                <a:gd name="connsiteX8" fmla="*/ 2225407 w 3828362"/>
                <a:gd name="connsiteY8" fmla="*/ 446679 h 786031"/>
                <a:gd name="connsiteX9" fmla="*/ 2610998 w 3828362"/>
                <a:gd name="connsiteY9" fmla="*/ 94140 h 786031"/>
                <a:gd name="connsiteX10" fmla="*/ 3431754 w 3828362"/>
                <a:gd name="connsiteY10" fmla="*/ 661508 h 786031"/>
                <a:gd name="connsiteX11" fmla="*/ 3828362 w 3828362"/>
                <a:gd name="connsiteY11" fmla="*/ 733118 h 786031"/>
                <a:gd name="connsiteX0" fmla="*/ 0 w 3828362"/>
                <a:gd name="connsiteY0" fmla="*/ 761504 h 775858"/>
                <a:gd name="connsiteX1" fmla="*/ 115677 w 3828362"/>
                <a:gd name="connsiteY1" fmla="*/ 739470 h 775858"/>
                <a:gd name="connsiteX2" fmla="*/ 611436 w 3828362"/>
                <a:gd name="connsiteY2" fmla="*/ 447523 h 775858"/>
                <a:gd name="connsiteX3" fmla="*/ 919909 w 3828362"/>
                <a:gd name="connsiteY3" fmla="*/ 83967 h 775858"/>
                <a:gd name="connsiteX4" fmla="*/ 1299991 w 3828362"/>
                <a:gd name="connsiteY4" fmla="*/ 23374 h 775858"/>
                <a:gd name="connsiteX5" fmla="*/ 1608462 w 3828362"/>
                <a:gd name="connsiteY5" fmla="*/ 397948 h 775858"/>
                <a:gd name="connsiteX6" fmla="*/ 1768207 w 3828362"/>
                <a:gd name="connsiteY6" fmla="*/ 640318 h 775858"/>
                <a:gd name="connsiteX7" fmla="*/ 1988545 w 3828362"/>
                <a:gd name="connsiteY7" fmla="*/ 722945 h 775858"/>
                <a:gd name="connsiteX8" fmla="*/ 2225407 w 3828362"/>
                <a:gd name="connsiteY8" fmla="*/ 436506 h 775858"/>
                <a:gd name="connsiteX9" fmla="*/ 2610998 w 3828362"/>
                <a:gd name="connsiteY9" fmla="*/ 83967 h 775858"/>
                <a:gd name="connsiteX10" fmla="*/ 3431754 w 3828362"/>
                <a:gd name="connsiteY10" fmla="*/ 651335 h 775858"/>
                <a:gd name="connsiteX11" fmla="*/ 3828362 w 3828362"/>
                <a:gd name="connsiteY11" fmla="*/ 722945 h 775858"/>
                <a:gd name="connsiteX0" fmla="*/ 0 w 3828362"/>
                <a:gd name="connsiteY0" fmla="*/ 773712 h 788066"/>
                <a:gd name="connsiteX1" fmla="*/ 115677 w 3828362"/>
                <a:gd name="connsiteY1" fmla="*/ 751678 h 788066"/>
                <a:gd name="connsiteX2" fmla="*/ 611436 w 3828362"/>
                <a:gd name="connsiteY2" fmla="*/ 459731 h 788066"/>
                <a:gd name="connsiteX3" fmla="*/ 919909 w 3828362"/>
                <a:gd name="connsiteY3" fmla="*/ 96175 h 788066"/>
                <a:gd name="connsiteX4" fmla="*/ 1299991 w 3828362"/>
                <a:gd name="connsiteY4" fmla="*/ 35582 h 788066"/>
                <a:gd name="connsiteX5" fmla="*/ 1283465 w 3828362"/>
                <a:gd name="connsiteY5" fmla="*/ 575407 h 788066"/>
                <a:gd name="connsiteX6" fmla="*/ 1608462 w 3828362"/>
                <a:gd name="connsiteY6" fmla="*/ 410156 h 788066"/>
                <a:gd name="connsiteX7" fmla="*/ 1768207 w 3828362"/>
                <a:gd name="connsiteY7" fmla="*/ 652526 h 788066"/>
                <a:gd name="connsiteX8" fmla="*/ 1988545 w 3828362"/>
                <a:gd name="connsiteY8" fmla="*/ 735153 h 788066"/>
                <a:gd name="connsiteX9" fmla="*/ 2225407 w 3828362"/>
                <a:gd name="connsiteY9" fmla="*/ 448714 h 788066"/>
                <a:gd name="connsiteX10" fmla="*/ 2610998 w 3828362"/>
                <a:gd name="connsiteY10" fmla="*/ 96175 h 788066"/>
                <a:gd name="connsiteX11" fmla="*/ 3431754 w 3828362"/>
                <a:gd name="connsiteY11" fmla="*/ 663543 h 788066"/>
                <a:gd name="connsiteX12" fmla="*/ 3828362 w 3828362"/>
                <a:gd name="connsiteY12" fmla="*/ 735153 h 788066"/>
                <a:gd name="connsiteX0" fmla="*/ 0 w 3828362"/>
                <a:gd name="connsiteY0" fmla="*/ 748696 h 763050"/>
                <a:gd name="connsiteX1" fmla="*/ 115677 w 3828362"/>
                <a:gd name="connsiteY1" fmla="*/ 726662 h 763050"/>
                <a:gd name="connsiteX2" fmla="*/ 611436 w 3828362"/>
                <a:gd name="connsiteY2" fmla="*/ 434715 h 763050"/>
                <a:gd name="connsiteX3" fmla="*/ 919909 w 3828362"/>
                <a:gd name="connsiteY3" fmla="*/ 71159 h 763050"/>
                <a:gd name="connsiteX4" fmla="*/ 1151263 w 3828362"/>
                <a:gd name="connsiteY4" fmla="*/ 43617 h 763050"/>
                <a:gd name="connsiteX5" fmla="*/ 1283465 w 3828362"/>
                <a:gd name="connsiteY5" fmla="*/ 550391 h 763050"/>
                <a:gd name="connsiteX6" fmla="*/ 1608462 w 3828362"/>
                <a:gd name="connsiteY6" fmla="*/ 385140 h 763050"/>
                <a:gd name="connsiteX7" fmla="*/ 1768207 w 3828362"/>
                <a:gd name="connsiteY7" fmla="*/ 627510 h 763050"/>
                <a:gd name="connsiteX8" fmla="*/ 1988545 w 3828362"/>
                <a:gd name="connsiteY8" fmla="*/ 710137 h 763050"/>
                <a:gd name="connsiteX9" fmla="*/ 2225407 w 3828362"/>
                <a:gd name="connsiteY9" fmla="*/ 423698 h 763050"/>
                <a:gd name="connsiteX10" fmla="*/ 2610998 w 3828362"/>
                <a:gd name="connsiteY10" fmla="*/ 71159 h 763050"/>
                <a:gd name="connsiteX11" fmla="*/ 3431754 w 3828362"/>
                <a:gd name="connsiteY11" fmla="*/ 638527 h 763050"/>
                <a:gd name="connsiteX12" fmla="*/ 3828362 w 3828362"/>
                <a:gd name="connsiteY12" fmla="*/ 710137 h 763050"/>
                <a:gd name="connsiteX0" fmla="*/ 0 w 3828362"/>
                <a:gd name="connsiteY0" fmla="*/ 747497 h 761851"/>
                <a:gd name="connsiteX1" fmla="*/ 115677 w 3828362"/>
                <a:gd name="connsiteY1" fmla="*/ 725463 h 761851"/>
                <a:gd name="connsiteX2" fmla="*/ 611436 w 3828362"/>
                <a:gd name="connsiteY2" fmla="*/ 433516 h 761851"/>
                <a:gd name="connsiteX3" fmla="*/ 919909 w 3828362"/>
                <a:gd name="connsiteY3" fmla="*/ 69960 h 761851"/>
                <a:gd name="connsiteX4" fmla="*/ 1151263 w 3828362"/>
                <a:gd name="connsiteY4" fmla="*/ 42418 h 761851"/>
                <a:gd name="connsiteX5" fmla="*/ 1305499 w 3828362"/>
                <a:gd name="connsiteY5" fmla="*/ 532667 h 761851"/>
                <a:gd name="connsiteX6" fmla="*/ 1608462 w 3828362"/>
                <a:gd name="connsiteY6" fmla="*/ 383941 h 761851"/>
                <a:gd name="connsiteX7" fmla="*/ 1768207 w 3828362"/>
                <a:gd name="connsiteY7" fmla="*/ 626311 h 761851"/>
                <a:gd name="connsiteX8" fmla="*/ 1988545 w 3828362"/>
                <a:gd name="connsiteY8" fmla="*/ 708938 h 761851"/>
                <a:gd name="connsiteX9" fmla="*/ 2225407 w 3828362"/>
                <a:gd name="connsiteY9" fmla="*/ 422499 h 761851"/>
                <a:gd name="connsiteX10" fmla="*/ 2610998 w 3828362"/>
                <a:gd name="connsiteY10" fmla="*/ 69960 h 761851"/>
                <a:gd name="connsiteX11" fmla="*/ 3431754 w 3828362"/>
                <a:gd name="connsiteY11" fmla="*/ 637328 h 761851"/>
                <a:gd name="connsiteX12" fmla="*/ 3828362 w 3828362"/>
                <a:gd name="connsiteY12" fmla="*/ 708938 h 761851"/>
                <a:gd name="connsiteX0" fmla="*/ 0 w 3828362"/>
                <a:gd name="connsiteY0" fmla="*/ 722358 h 736712"/>
                <a:gd name="connsiteX1" fmla="*/ 115677 w 3828362"/>
                <a:gd name="connsiteY1" fmla="*/ 700324 h 736712"/>
                <a:gd name="connsiteX2" fmla="*/ 611436 w 3828362"/>
                <a:gd name="connsiteY2" fmla="*/ 408377 h 736712"/>
                <a:gd name="connsiteX3" fmla="*/ 842791 w 3828362"/>
                <a:gd name="connsiteY3" fmla="*/ 138464 h 736712"/>
                <a:gd name="connsiteX4" fmla="*/ 1151263 w 3828362"/>
                <a:gd name="connsiteY4" fmla="*/ 17279 h 736712"/>
                <a:gd name="connsiteX5" fmla="*/ 1305499 w 3828362"/>
                <a:gd name="connsiteY5" fmla="*/ 507528 h 736712"/>
                <a:gd name="connsiteX6" fmla="*/ 1608462 w 3828362"/>
                <a:gd name="connsiteY6" fmla="*/ 358802 h 736712"/>
                <a:gd name="connsiteX7" fmla="*/ 1768207 w 3828362"/>
                <a:gd name="connsiteY7" fmla="*/ 601172 h 736712"/>
                <a:gd name="connsiteX8" fmla="*/ 1988545 w 3828362"/>
                <a:gd name="connsiteY8" fmla="*/ 683799 h 736712"/>
                <a:gd name="connsiteX9" fmla="*/ 2225407 w 3828362"/>
                <a:gd name="connsiteY9" fmla="*/ 397360 h 736712"/>
                <a:gd name="connsiteX10" fmla="*/ 2610998 w 3828362"/>
                <a:gd name="connsiteY10" fmla="*/ 44821 h 736712"/>
                <a:gd name="connsiteX11" fmla="*/ 3431754 w 3828362"/>
                <a:gd name="connsiteY11" fmla="*/ 612189 h 736712"/>
                <a:gd name="connsiteX12" fmla="*/ 3828362 w 3828362"/>
                <a:gd name="connsiteY12" fmla="*/ 683799 h 736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28362" h="736712">
                  <a:moveTo>
                    <a:pt x="0" y="722358"/>
                  </a:moveTo>
                  <a:cubicBezTo>
                    <a:pt x="6885" y="737506"/>
                    <a:pt x="13771" y="752654"/>
                    <a:pt x="115677" y="700324"/>
                  </a:cubicBezTo>
                  <a:cubicBezTo>
                    <a:pt x="217583" y="647994"/>
                    <a:pt x="490250" y="502020"/>
                    <a:pt x="611436" y="408377"/>
                  </a:cubicBezTo>
                  <a:cubicBezTo>
                    <a:pt x="732622" y="314734"/>
                    <a:pt x="752820" y="203647"/>
                    <a:pt x="842791" y="138464"/>
                  </a:cubicBezTo>
                  <a:cubicBezTo>
                    <a:pt x="932762" y="73281"/>
                    <a:pt x="1074145" y="-44232"/>
                    <a:pt x="1151263" y="17279"/>
                  </a:cubicBezTo>
                  <a:cubicBezTo>
                    <a:pt x="1228381" y="78790"/>
                    <a:pt x="1254087" y="445099"/>
                    <a:pt x="1305499" y="507528"/>
                  </a:cubicBezTo>
                  <a:cubicBezTo>
                    <a:pt x="1356911" y="569957"/>
                    <a:pt x="1531344" y="343195"/>
                    <a:pt x="1608462" y="358802"/>
                  </a:cubicBezTo>
                  <a:cubicBezTo>
                    <a:pt x="1685580" y="374409"/>
                    <a:pt x="1704860" y="547006"/>
                    <a:pt x="1768207" y="601172"/>
                  </a:cubicBezTo>
                  <a:cubicBezTo>
                    <a:pt x="1831554" y="655338"/>
                    <a:pt x="1912345" y="717768"/>
                    <a:pt x="1988545" y="683799"/>
                  </a:cubicBezTo>
                  <a:cubicBezTo>
                    <a:pt x="2064745" y="649830"/>
                    <a:pt x="2121665" y="503856"/>
                    <a:pt x="2225407" y="397360"/>
                  </a:cubicBezTo>
                  <a:cubicBezTo>
                    <a:pt x="2329149" y="290864"/>
                    <a:pt x="2409940" y="9016"/>
                    <a:pt x="2610998" y="44821"/>
                  </a:cubicBezTo>
                  <a:cubicBezTo>
                    <a:pt x="2812056" y="80626"/>
                    <a:pt x="3228860" y="505693"/>
                    <a:pt x="3431754" y="612189"/>
                  </a:cubicBezTo>
                  <a:cubicBezTo>
                    <a:pt x="3634648" y="718685"/>
                    <a:pt x="3731505" y="701242"/>
                    <a:pt x="3828362" y="683799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67" name="Line 29">
              <a:extLst>
                <a:ext uri="{FF2B5EF4-FFF2-40B4-BE49-F238E27FC236}">
                  <a16:creationId xmlns:a16="http://schemas.microsoft.com/office/drawing/2014/main" id="{52ED390D-EF87-F342-B983-BC392431A0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337603" y="3211425"/>
              <a:ext cx="11179" cy="9219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8" name="Line 29">
              <a:extLst>
                <a:ext uri="{FF2B5EF4-FFF2-40B4-BE49-F238E27FC236}">
                  <a16:creationId xmlns:a16="http://schemas.microsoft.com/office/drawing/2014/main" id="{135D0F79-36E1-6C48-89DC-AEFE89AC47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08551" y="3457246"/>
              <a:ext cx="11180" cy="6060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9" name="Line 29">
              <a:extLst>
                <a:ext uri="{FF2B5EF4-FFF2-40B4-BE49-F238E27FC236}">
                  <a16:creationId xmlns:a16="http://schemas.microsoft.com/office/drawing/2014/main" id="{B107FF32-1EA2-3A4D-A962-0B5F60F8FE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47996" y="3220034"/>
              <a:ext cx="11179" cy="9219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0" name="Line 29">
              <a:extLst>
                <a:ext uri="{FF2B5EF4-FFF2-40B4-BE49-F238E27FC236}">
                  <a16:creationId xmlns:a16="http://schemas.microsoft.com/office/drawing/2014/main" id="{4D900DB5-28A6-D141-B948-36417719DE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138090" y="3478609"/>
              <a:ext cx="11180" cy="6060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235745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935118" y="443047"/>
            <a:ext cx="3740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Schmidt Clock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5374783" y="484022"/>
            <a:ext cx="3180397" cy="2076994"/>
            <a:chOff x="7862" y="12466"/>
            <a:chExt cx="2940" cy="1920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 flipH="1">
              <a:off x="8012" y="13426"/>
              <a:ext cx="88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7907" y="12466"/>
              <a:ext cx="240" cy="975"/>
              <a:chOff x="7770" y="6120"/>
              <a:chExt cx="945" cy="3210"/>
            </a:xfrm>
          </p:grpSpPr>
          <p:sp>
            <p:nvSpPr>
              <p:cNvPr id="23" name="Line 4"/>
              <p:cNvSpPr>
                <a:spLocks noChangeShapeType="1"/>
              </p:cNvSpPr>
              <p:nvPr/>
            </p:nvSpPr>
            <p:spPr bwMode="auto">
              <a:xfrm flipH="1" flipV="1">
                <a:off x="7770" y="7458"/>
                <a:ext cx="930" cy="53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4" name="Line 5"/>
              <p:cNvSpPr>
                <a:spLocks noChangeShapeType="1"/>
              </p:cNvSpPr>
              <p:nvPr/>
            </p:nvSpPr>
            <p:spPr bwMode="auto">
              <a:xfrm flipH="1">
                <a:off x="7785" y="6933"/>
                <a:ext cx="930" cy="53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5" name="Line 6"/>
              <p:cNvSpPr>
                <a:spLocks noChangeShapeType="1"/>
              </p:cNvSpPr>
              <p:nvPr/>
            </p:nvSpPr>
            <p:spPr bwMode="auto">
              <a:xfrm flipH="1" flipV="1">
                <a:off x="8279" y="6678"/>
                <a:ext cx="436" cy="25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6" name="Line 7"/>
              <p:cNvSpPr>
                <a:spLocks noChangeShapeType="1"/>
              </p:cNvSpPr>
              <p:nvPr/>
            </p:nvSpPr>
            <p:spPr bwMode="auto">
              <a:xfrm flipH="1">
                <a:off x="7770" y="7998"/>
                <a:ext cx="930" cy="53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7" name="Line 8"/>
              <p:cNvSpPr>
                <a:spLocks noChangeShapeType="1"/>
              </p:cNvSpPr>
              <p:nvPr/>
            </p:nvSpPr>
            <p:spPr bwMode="auto">
              <a:xfrm flipH="1" flipV="1">
                <a:off x="7814" y="8523"/>
                <a:ext cx="436" cy="25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8" name="Line 9"/>
              <p:cNvSpPr>
                <a:spLocks noChangeShapeType="1"/>
              </p:cNvSpPr>
              <p:nvPr/>
            </p:nvSpPr>
            <p:spPr bwMode="auto">
              <a:xfrm>
                <a:off x="8265" y="8760"/>
                <a:ext cx="0" cy="57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>
                <a:off x="8295" y="6120"/>
                <a:ext cx="0" cy="57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7877" y="13426"/>
              <a:ext cx="330" cy="660"/>
              <a:chOff x="3195" y="8445"/>
              <a:chExt cx="690" cy="975"/>
            </a:xfrm>
          </p:grpSpPr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3195" y="8835"/>
                <a:ext cx="69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3195" y="9045"/>
                <a:ext cx="69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 flipV="1">
                <a:off x="3510" y="8445"/>
                <a:ext cx="0" cy="39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 flipV="1">
                <a:off x="3510" y="9030"/>
                <a:ext cx="0" cy="39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8" name="AutoShape 16"/>
            <p:cNvSpPr>
              <a:spLocks noChangeArrowheads="1"/>
            </p:cNvSpPr>
            <p:nvPr/>
          </p:nvSpPr>
          <p:spPr bwMode="auto">
            <a:xfrm flipV="1">
              <a:off x="7862" y="14101"/>
              <a:ext cx="33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>
              <a:off x="9939" y="13441"/>
              <a:ext cx="8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8040" y="12466"/>
              <a:ext cx="2312" cy="975"/>
            </a:xfrm>
            <a:custGeom>
              <a:avLst/>
              <a:gdLst>
                <a:gd name="T0" fmla="*/ 0 w 2312"/>
                <a:gd name="T1" fmla="*/ 0 h 975"/>
                <a:gd name="T2" fmla="*/ 2312 w 2312"/>
                <a:gd name="T3" fmla="*/ 0 h 975"/>
                <a:gd name="T4" fmla="*/ 2312 w 2312"/>
                <a:gd name="T5" fmla="*/ 975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12" h="975">
                  <a:moveTo>
                    <a:pt x="0" y="0"/>
                  </a:moveTo>
                  <a:lnTo>
                    <a:pt x="2312" y="0"/>
                  </a:lnTo>
                  <a:lnTo>
                    <a:pt x="2312" y="97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8897" y="12957"/>
              <a:ext cx="1042" cy="982"/>
              <a:chOff x="8167" y="12257"/>
              <a:chExt cx="1042" cy="982"/>
            </a:xfrm>
          </p:grpSpPr>
          <p:sp>
            <p:nvSpPr>
              <p:cNvPr id="15" name="AutoShape 20"/>
              <p:cNvSpPr>
                <a:spLocks noChangeArrowheads="1"/>
              </p:cNvSpPr>
              <p:nvPr/>
            </p:nvSpPr>
            <p:spPr bwMode="auto">
              <a:xfrm rot="5400000">
                <a:off x="8107" y="12317"/>
                <a:ext cx="982" cy="86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6" name="Oval 21"/>
              <p:cNvSpPr>
                <a:spLocks noChangeArrowheads="1"/>
              </p:cNvSpPr>
              <p:nvPr/>
            </p:nvSpPr>
            <p:spPr bwMode="auto">
              <a:xfrm>
                <a:off x="9029" y="12648"/>
                <a:ext cx="180" cy="18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7" name="Freeform 22"/>
              <p:cNvSpPr>
                <a:spLocks/>
              </p:cNvSpPr>
              <p:nvPr/>
            </p:nvSpPr>
            <p:spPr bwMode="auto">
              <a:xfrm>
                <a:off x="8306" y="12648"/>
                <a:ext cx="346" cy="226"/>
              </a:xfrm>
              <a:custGeom>
                <a:avLst/>
                <a:gdLst>
                  <a:gd name="T0" fmla="*/ 0 w 346"/>
                  <a:gd name="T1" fmla="*/ 226 h 226"/>
                  <a:gd name="T2" fmla="*/ 214 w 346"/>
                  <a:gd name="T3" fmla="*/ 226 h 226"/>
                  <a:gd name="T4" fmla="*/ 274 w 346"/>
                  <a:gd name="T5" fmla="*/ 0 h 226"/>
                  <a:gd name="T6" fmla="*/ 346 w 346"/>
                  <a:gd name="T7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6" h="226">
                    <a:moveTo>
                      <a:pt x="0" y="226"/>
                    </a:moveTo>
                    <a:lnTo>
                      <a:pt x="214" y="226"/>
                    </a:lnTo>
                    <a:lnTo>
                      <a:pt x="274" y="0"/>
                    </a:lnTo>
                    <a:lnTo>
                      <a:pt x="346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8" name="Freeform 23"/>
              <p:cNvSpPr>
                <a:spLocks/>
              </p:cNvSpPr>
              <p:nvPr/>
            </p:nvSpPr>
            <p:spPr bwMode="auto">
              <a:xfrm flipH="1" flipV="1">
                <a:off x="8306" y="12648"/>
                <a:ext cx="346" cy="226"/>
              </a:xfrm>
              <a:custGeom>
                <a:avLst/>
                <a:gdLst>
                  <a:gd name="T0" fmla="*/ 0 w 346"/>
                  <a:gd name="T1" fmla="*/ 226 h 226"/>
                  <a:gd name="T2" fmla="*/ 214 w 346"/>
                  <a:gd name="T3" fmla="*/ 226 h 226"/>
                  <a:gd name="T4" fmla="*/ 274 w 346"/>
                  <a:gd name="T5" fmla="*/ 0 h 226"/>
                  <a:gd name="T6" fmla="*/ 346 w 346"/>
                  <a:gd name="T7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6" h="226">
                    <a:moveTo>
                      <a:pt x="0" y="226"/>
                    </a:moveTo>
                    <a:lnTo>
                      <a:pt x="214" y="226"/>
                    </a:lnTo>
                    <a:lnTo>
                      <a:pt x="274" y="0"/>
                    </a:lnTo>
                    <a:lnTo>
                      <a:pt x="346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12" name="Text Box 24"/>
            <p:cNvSpPr txBox="1">
              <a:spLocks noChangeArrowheads="1"/>
            </p:cNvSpPr>
            <p:nvPr/>
          </p:nvSpPr>
          <p:spPr bwMode="auto">
            <a:xfrm>
              <a:off x="8243" y="13063"/>
              <a:ext cx="28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Text Box 25"/>
            <p:cNvSpPr txBox="1">
              <a:spLocks noChangeArrowheads="1"/>
            </p:cNvSpPr>
            <p:nvPr/>
          </p:nvSpPr>
          <p:spPr bwMode="auto">
            <a:xfrm>
              <a:off x="8937" y="13093"/>
              <a:ext cx="28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Text Box 26"/>
            <p:cNvSpPr txBox="1">
              <a:spLocks noChangeArrowheads="1"/>
            </p:cNvSpPr>
            <p:nvPr/>
          </p:nvSpPr>
          <p:spPr bwMode="auto">
            <a:xfrm>
              <a:off x="10352" y="12894"/>
              <a:ext cx="28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31" name="Freeform 28"/>
          <p:cNvSpPr>
            <a:spLocks/>
          </p:cNvSpPr>
          <p:nvPr/>
        </p:nvSpPr>
        <p:spPr bwMode="auto">
          <a:xfrm>
            <a:off x="1722657" y="2781904"/>
            <a:ext cx="4054077" cy="879382"/>
          </a:xfrm>
          <a:custGeom>
            <a:avLst/>
            <a:gdLst>
              <a:gd name="T0" fmla="*/ 0 w 4545"/>
              <a:gd name="T1" fmla="*/ 0 h 570"/>
              <a:gd name="T2" fmla="*/ 0 w 4545"/>
              <a:gd name="T3" fmla="*/ 570 h 570"/>
              <a:gd name="T4" fmla="*/ 4545 w 4545"/>
              <a:gd name="T5" fmla="*/ 570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5" h="570">
                <a:moveTo>
                  <a:pt x="0" y="0"/>
                </a:moveTo>
                <a:lnTo>
                  <a:pt x="0" y="570"/>
                </a:lnTo>
                <a:lnTo>
                  <a:pt x="4545" y="57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1732699" y="3338463"/>
            <a:ext cx="3870529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33" name="Freeform 30"/>
          <p:cNvSpPr>
            <a:spLocks/>
          </p:cNvSpPr>
          <p:nvPr/>
        </p:nvSpPr>
        <p:spPr bwMode="auto">
          <a:xfrm>
            <a:off x="1732699" y="3828807"/>
            <a:ext cx="4044035" cy="636585"/>
          </a:xfrm>
          <a:custGeom>
            <a:avLst/>
            <a:gdLst>
              <a:gd name="T0" fmla="*/ 0 w 4545"/>
              <a:gd name="T1" fmla="*/ 0 h 570"/>
              <a:gd name="T2" fmla="*/ 0 w 4545"/>
              <a:gd name="T3" fmla="*/ 570 h 570"/>
              <a:gd name="T4" fmla="*/ 4545 w 4545"/>
              <a:gd name="T5" fmla="*/ 570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5" h="570">
                <a:moveTo>
                  <a:pt x="0" y="0"/>
                </a:moveTo>
                <a:lnTo>
                  <a:pt x="0" y="570"/>
                </a:lnTo>
                <a:lnTo>
                  <a:pt x="4545" y="57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1732699" y="3912568"/>
            <a:ext cx="3870529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35" name="Freeform 32"/>
          <p:cNvSpPr>
            <a:spLocks/>
          </p:cNvSpPr>
          <p:nvPr/>
        </p:nvSpPr>
        <p:spPr bwMode="auto">
          <a:xfrm>
            <a:off x="1732699" y="4616162"/>
            <a:ext cx="4044035" cy="636585"/>
          </a:xfrm>
          <a:custGeom>
            <a:avLst/>
            <a:gdLst>
              <a:gd name="T0" fmla="*/ 0 w 4545"/>
              <a:gd name="T1" fmla="*/ 0 h 570"/>
              <a:gd name="T2" fmla="*/ 0 w 4545"/>
              <a:gd name="T3" fmla="*/ 570 h 570"/>
              <a:gd name="T4" fmla="*/ 4545 w 4545"/>
              <a:gd name="T5" fmla="*/ 570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5" h="570">
                <a:moveTo>
                  <a:pt x="0" y="0"/>
                </a:moveTo>
                <a:lnTo>
                  <a:pt x="0" y="570"/>
                </a:lnTo>
                <a:lnTo>
                  <a:pt x="4545" y="57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36" name="Line 33"/>
          <p:cNvSpPr>
            <a:spLocks noChangeShapeType="1"/>
          </p:cNvSpPr>
          <p:nvPr/>
        </p:nvSpPr>
        <p:spPr bwMode="auto">
          <a:xfrm>
            <a:off x="1732699" y="4699923"/>
            <a:ext cx="3870529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37" name="Freeform 34"/>
          <p:cNvSpPr>
            <a:spLocks/>
          </p:cNvSpPr>
          <p:nvPr/>
        </p:nvSpPr>
        <p:spPr bwMode="auto">
          <a:xfrm>
            <a:off x="1732699" y="5437021"/>
            <a:ext cx="4044035" cy="636585"/>
          </a:xfrm>
          <a:custGeom>
            <a:avLst/>
            <a:gdLst>
              <a:gd name="T0" fmla="*/ 0 w 4545"/>
              <a:gd name="T1" fmla="*/ 0 h 570"/>
              <a:gd name="T2" fmla="*/ 0 w 4545"/>
              <a:gd name="T3" fmla="*/ 570 h 570"/>
              <a:gd name="T4" fmla="*/ 4545 w 4545"/>
              <a:gd name="T5" fmla="*/ 570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5" h="570">
                <a:moveTo>
                  <a:pt x="0" y="0"/>
                </a:moveTo>
                <a:lnTo>
                  <a:pt x="0" y="570"/>
                </a:lnTo>
                <a:lnTo>
                  <a:pt x="4545" y="57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38" name="Line 35"/>
          <p:cNvSpPr>
            <a:spLocks noChangeShapeType="1"/>
          </p:cNvSpPr>
          <p:nvPr/>
        </p:nvSpPr>
        <p:spPr bwMode="auto">
          <a:xfrm>
            <a:off x="1732699" y="5520782"/>
            <a:ext cx="3870529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776189" y="3108461"/>
            <a:ext cx="836390" cy="318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20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20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B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20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ymbol" charset="0"/>
                <a:ea typeface="ÇlÇr ñæí©" charset="0"/>
                <a:sym typeface="Symbol" charset="0"/>
              </a:rPr>
              <a:t>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20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R</a:t>
            </a:r>
            <a:br>
              <a:rPr kumimoji="0" lang="en-US" sz="20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</a:b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=V</a:t>
            </a:r>
            <a:r>
              <a:rPr kumimoji="0" lang="en-US" sz="20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-V</a:t>
            </a:r>
            <a:r>
              <a:rPr kumimoji="0" lang="en-US" sz="20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>
            <a:off x="1732699" y="3534964"/>
            <a:ext cx="3870529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5669961" y="2781903"/>
            <a:ext cx="467133" cy="64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5V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2V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5669961" y="3745046"/>
            <a:ext cx="467133" cy="38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5V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5669961" y="4549153"/>
            <a:ext cx="467133" cy="38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4V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" name="Freeform 41"/>
          <p:cNvSpPr>
            <a:spLocks/>
          </p:cNvSpPr>
          <p:nvPr/>
        </p:nvSpPr>
        <p:spPr bwMode="auto">
          <a:xfrm>
            <a:off x="1732698" y="3912568"/>
            <a:ext cx="1783983" cy="557799"/>
          </a:xfrm>
          <a:custGeom>
            <a:avLst/>
            <a:gdLst>
              <a:gd name="T0" fmla="*/ 0 w 2213"/>
              <a:gd name="T1" fmla="*/ 495 h 495"/>
              <a:gd name="T2" fmla="*/ 912 w 2213"/>
              <a:gd name="T3" fmla="*/ 495 h 495"/>
              <a:gd name="T4" fmla="*/ 912 w 2213"/>
              <a:gd name="T5" fmla="*/ 0 h 495"/>
              <a:gd name="T6" fmla="*/ 2213 w 2213"/>
              <a:gd name="T7" fmla="*/ 0 h 495"/>
              <a:gd name="connsiteX0" fmla="*/ 0 w 10000"/>
              <a:gd name="connsiteY0" fmla="*/ 10000 h 10090"/>
              <a:gd name="connsiteX1" fmla="*/ 3105 w 10000"/>
              <a:gd name="connsiteY1" fmla="*/ 10090 h 10090"/>
              <a:gd name="connsiteX2" fmla="*/ 4121 w 10000"/>
              <a:gd name="connsiteY2" fmla="*/ 0 h 10090"/>
              <a:gd name="connsiteX3" fmla="*/ 10000 w 10000"/>
              <a:gd name="connsiteY3" fmla="*/ 0 h 10090"/>
              <a:gd name="connsiteX0" fmla="*/ 0 w 10000"/>
              <a:gd name="connsiteY0" fmla="*/ 10000 h 10090"/>
              <a:gd name="connsiteX1" fmla="*/ 3105 w 10000"/>
              <a:gd name="connsiteY1" fmla="*/ 10090 h 10090"/>
              <a:gd name="connsiteX2" fmla="*/ 3105 w 10000"/>
              <a:gd name="connsiteY2" fmla="*/ 0 h 10090"/>
              <a:gd name="connsiteX3" fmla="*/ 10000 w 10000"/>
              <a:gd name="connsiteY3" fmla="*/ 0 h 10090"/>
              <a:gd name="connsiteX0" fmla="*/ 0 w 10000"/>
              <a:gd name="connsiteY0" fmla="*/ 10000 h 10090"/>
              <a:gd name="connsiteX1" fmla="*/ 3105 w 10000"/>
              <a:gd name="connsiteY1" fmla="*/ 10090 h 10090"/>
              <a:gd name="connsiteX2" fmla="*/ 3105 w 10000"/>
              <a:gd name="connsiteY2" fmla="*/ 0 h 10090"/>
              <a:gd name="connsiteX3" fmla="*/ 10000 w 10000"/>
              <a:gd name="connsiteY3" fmla="*/ 0 h 10090"/>
              <a:gd name="connsiteX0" fmla="*/ 0 w 10000"/>
              <a:gd name="connsiteY0" fmla="*/ 10000 h 10090"/>
              <a:gd name="connsiteX1" fmla="*/ 3105 w 10000"/>
              <a:gd name="connsiteY1" fmla="*/ 10090 h 10090"/>
              <a:gd name="connsiteX2" fmla="*/ 3105 w 10000"/>
              <a:gd name="connsiteY2" fmla="*/ 0 h 10090"/>
              <a:gd name="connsiteX3" fmla="*/ 10000 w 10000"/>
              <a:gd name="connsiteY3" fmla="*/ 0 h 10090"/>
              <a:gd name="connsiteX0" fmla="*/ 0 w 9060"/>
              <a:gd name="connsiteY0" fmla="*/ 10000 h 10090"/>
              <a:gd name="connsiteX1" fmla="*/ 3105 w 9060"/>
              <a:gd name="connsiteY1" fmla="*/ 10090 h 10090"/>
              <a:gd name="connsiteX2" fmla="*/ 3105 w 9060"/>
              <a:gd name="connsiteY2" fmla="*/ 0 h 10090"/>
              <a:gd name="connsiteX3" fmla="*/ 9060 w 9060"/>
              <a:gd name="connsiteY3" fmla="*/ 90 h 1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0" h="10090">
                <a:moveTo>
                  <a:pt x="0" y="10000"/>
                </a:moveTo>
                <a:lnTo>
                  <a:pt x="3105" y="10090"/>
                </a:lnTo>
                <a:lnTo>
                  <a:pt x="3105" y="0"/>
                </a:lnTo>
                <a:lnTo>
                  <a:pt x="9060" y="9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5669961" y="5370012"/>
            <a:ext cx="467133" cy="38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4V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Freeform 48"/>
          <p:cNvSpPr>
            <a:spLocks/>
          </p:cNvSpPr>
          <p:nvPr/>
        </p:nvSpPr>
        <p:spPr bwMode="auto">
          <a:xfrm>
            <a:off x="3516681" y="3907567"/>
            <a:ext cx="2082851" cy="557799"/>
          </a:xfrm>
          <a:custGeom>
            <a:avLst/>
            <a:gdLst>
              <a:gd name="T0" fmla="*/ 0 w 2137"/>
              <a:gd name="T1" fmla="*/ 0 h 495"/>
              <a:gd name="T2" fmla="*/ 0 w 2137"/>
              <a:gd name="T3" fmla="*/ 495 h 495"/>
              <a:gd name="T4" fmla="*/ 634 w 2137"/>
              <a:gd name="T5" fmla="*/ 495 h 495"/>
              <a:gd name="T6" fmla="*/ 634 w 2137"/>
              <a:gd name="T7" fmla="*/ 0 h 495"/>
              <a:gd name="T8" fmla="*/ 1938 w 2137"/>
              <a:gd name="T9" fmla="*/ 0 h 495"/>
              <a:gd name="T10" fmla="*/ 1938 w 2137"/>
              <a:gd name="T11" fmla="*/ 495 h 495"/>
              <a:gd name="T12" fmla="*/ 2137 w 2137"/>
              <a:gd name="T13" fmla="*/ 495 h 495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2336 w 10000"/>
              <a:gd name="connsiteY2" fmla="*/ 10000 h 10000"/>
              <a:gd name="connsiteX3" fmla="*/ 2967 w 10000"/>
              <a:gd name="connsiteY3" fmla="*/ 0 h 10000"/>
              <a:gd name="connsiteX4" fmla="*/ 9069 w 10000"/>
              <a:gd name="connsiteY4" fmla="*/ 0 h 10000"/>
              <a:gd name="connsiteX5" fmla="*/ 9069 w 10000"/>
              <a:gd name="connsiteY5" fmla="*/ 10000 h 10000"/>
              <a:gd name="connsiteX6" fmla="*/ 10000 w 10000"/>
              <a:gd name="connsiteY6" fmla="*/ 10000 h 1000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9069 w 10000"/>
              <a:gd name="connsiteY4" fmla="*/ 90 h 10090"/>
              <a:gd name="connsiteX5" fmla="*/ 9069 w 10000"/>
              <a:gd name="connsiteY5" fmla="*/ 10090 h 10090"/>
              <a:gd name="connsiteX6" fmla="*/ 10000 w 10000"/>
              <a:gd name="connsiteY6" fmla="*/ 10090 h 1009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9069 w 10000"/>
              <a:gd name="connsiteY4" fmla="*/ 90 h 10090"/>
              <a:gd name="connsiteX5" fmla="*/ 9069 w 10000"/>
              <a:gd name="connsiteY5" fmla="*/ 10090 h 10090"/>
              <a:gd name="connsiteX6" fmla="*/ 10000 w 10000"/>
              <a:gd name="connsiteY6" fmla="*/ 10090 h 1009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9069 w 10000"/>
              <a:gd name="connsiteY4" fmla="*/ 90 h 10090"/>
              <a:gd name="connsiteX5" fmla="*/ 9069 w 10000"/>
              <a:gd name="connsiteY5" fmla="*/ 10090 h 10090"/>
              <a:gd name="connsiteX6" fmla="*/ 10000 w 10000"/>
              <a:gd name="connsiteY6" fmla="*/ 10090 h 1009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8596 w 10000"/>
              <a:gd name="connsiteY4" fmla="*/ 90 h 10090"/>
              <a:gd name="connsiteX5" fmla="*/ 9069 w 10000"/>
              <a:gd name="connsiteY5" fmla="*/ 10090 h 10090"/>
              <a:gd name="connsiteX6" fmla="*/ 10000 w 10000"/>
              <a:gd name="connsiteY6" fmla="*/ 10090 h 10090"/>
              <a:gd name="connsiteX0" fmla="*/ 0 w 10000"/>
              <a:gd name="connsiteY0" fmla="*/ 90 h 10180"/>
              <a:gd name="connsiteX1" fmla="*/ 0 w 10000"/>
              <a:gd name="connsiteY1" fmla="*/ 10090 h 10180"/>
              <a:gd name="connsiteX2" fmla="*/ 2336 w 10000"/>
              <a:gd name="connsiteY2" fmla="*/ 10090 h 10180"/>
              <a:gd name="connsiteX3" fmla="*/ 2336 w 10000"/>
              <a:gd name="connsiteY3" fmla="*/ 0 h 10180"/>
              <a:gd name="connsiteX4" fmla="*/ 8596 w 10000"/>
              <a:gd name="connsiteY4" fmla="*/ 90 h 10180"/>
              <a:gd name="connsiteX5" fmla="*/ 8569 w 10000"/>
              <a:gd name="connsiteY5" fmla="*/ 10180 h 10180"/>
              <a:gd name="connsiteX6" fmla="*/ 10000 w 10000"/>
              <a:gd name="connsiteY6" fmla="*/ 10090 h 10180"/>
              <a:gd name="connsiteX0" fmla="*/ 0 w 10000"/>
              <a:gd name="connsiteY0" fmla="*/ 90 h 10180"/>
              <a:gd name="connsiteX1" fmla="*/ 0 w 10000"/>
              <a:gd name="connsiteY1" fmla="*/ 10090 h 10180"/>
              <a:gd name="connsiteX2" fmla="*/ 2336 w 10000"/>
              <a:gd name="connsiteY2" fmla="*/ 10090 h 10180"/>
              <a:gd name="connsiteX3" fmla="*/ 2336 w 10000"/>
              <a:gd name="connsiteY3" fmla="*/ 0 h 10180"/>
              <a:gd name="connsiteX4" fmla="*/ 8596 w 10000"/>
              <a:gd name="connsiteY4" fmla="*/ 90 h 10180"/>
              <a:gd name="connsiteX5" fmla="*/ 8569 w 10000"/>
              <a:gd name="connsiteY5" fmla="*/ 10180 h 10180"/>
              <a:gd name="connsiteX6" fmla="*/ 10000 w 10000"/>
              <a:gd name="connsiteY6" fmla="*/ 10090 h 10180"/>
              <a:gd name="connsiteX0" fmla="*/ 0 w 10000"/>
              <a:gd name="connsiteY0" fmla="*/ 90 h 10180"/>
              <a:gd name="connsiteX1" fmla="*/ 0 w 10000"/>
              <a:gd name="connsiteY1" fmla="*/ 10090 h 10180"/>
              <a:gd name="connsiteX2" fmla="*/ 2336 w 10000"/>
              <a:gd name="connsiteY2" fmla="*/ 10090 h 10180"/>
              <a:gd name="connsiteX3" fmla="*/ 2336 w 10000"/>
              <a:gd name="connsiteY3" fmla="*/ 0 h 10180"/>
              <a:gd name="connsiteX4" fmla="*/ 8596 w 10000"/>
              <a:gd name="connsiteY4" fmla="*/ 90 h 10180"/>
              <a:gd name="connsiteX5" fmla="*/ 8569 w 10000"/>
              <a:gd name="connsiteY5" fmla="*/ 10180 h 10180"/>
              <a:gd name="connsiteX6" fmla="*/ 10000 w 10000"/>
              <a:gd name="connsiteY6" fmla="*/ 10090 h 1018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8596 w 10000"/>
              <a:gd name="connsiteY4" fmla="*/ 90 h 10090"/>
              <a:gd name="connsiteX5" fmla="*/ 8569 w 10000"/>
              <a:gd name="connsiteY5" fmla="*/ 9095 h 10090"/>
              <a:gd name="connsiteX6" fmla="*/ 10000 w 10000"/>
              <a:gd name="connsiteY6" fmla="*/ 10090 h 10090"/>
              <a:gd name="connsiteX0" fmla="*/ 0 w 10000"/>
              <a:gd name="connsiteY0" fmla="*/ 90 h 10180"/>
              <a:gd name="connsiteX1" fmla="*/ 0 w 10000"/>
              <a:gd name="connsiteY1" fmla="*/ 10090 h 10180"/>
              <a:gd name="connsiteX2" fmla="*/ 2336 w 10000"/>
              <a:gd name="connsiteY2" fmla="*/ 10090 h 10180"/>
              <a:gd name="connsiteX3" fmla="*/ 2336 w 10000"/>
              <a:gd name="connsiteY3" fmla="*/ 0 h 10180"/>
              <a:gd name="connsiteX4" fmla="*/ 8596 w 10000"/>
              <a:gd name="connsiteY4" fmla="*/ 90 h 10180"/>
              <a:gd name="connsiteX5" fmla="*/ 8569 w 10000"/>
              <a:gd name="connsiteY5" fmla="*/ 10180 h 10180"/>
              <a:gd name="connsiteX6" fmla="*/ 10000 w 10000"/>
              <a:gd name="connsiteY6" fmla="*/ 10090 h 10180"/>
              <a:gd name="connsiteX0" fmla="*/ 0 w 11131"/>
              <a:gd name="connsiteY0" fmla="*/ 90 h 10180"/>
              <a:gd name="connsiteX1" fmla="*/ 0 w 11131"/>
              <a:gd name="connsiteY1" fmla="*/ 10090 h 10180"/>
              <a:gd name="connsiteX2" fmla="*/ 2336 w 11131"/>
              <a:gd name="connsiteY2" fmla="*/ 10090 h 10180"/>
              <a:gd name="connsiteX3" fmla="*/ 2336 w 11131"/>
              <a:gd name="connsiteY3" fmla="*/ 0 h 10180"/>
              <a:gd name="connsiteX4" fmla="*/ 8596 w 11131"/>
              <a:gd name="connsiteY4" fmla="*/ 90 h 10180"/>
              <a:gd name="connsiteX5" fmla="*/ 8569 w 11131"/>
              <a:gd name="connsiteY5" fmla="*/ 10180 h 10180"/>
              <a:gd name="connsiteX6" fmla="*/ 11131 w 11131"/>
              <a:gd name="connsiteY6" fmla="*/ 10180 h 10180"/>
              <a:gd name="connsiteX0" fmla="*/ 0 w 11131"/>
              <a:gd name="connsiteY0" fmla="*/ 90 h 10180"/>
              <a:gd name="connsiteX1" fmla="*/ 0 w 11131"/>
              <a:gd name="connsiteY1" fmla="*/ 10090 h 10180"/>
              <a:gd name="connsiteX2" fmla="*/ 2336 w 11131"/>
              <a:gd name="connsiteY2" fmla="*/ 10090 h 10180"/>
              <a:gd name="connsiteX3" fmla="*/ 2336 w 11131"/>
              <a:gd name="connsiteY3" fmla="*/ 0 h 10180"/>
              <a:gd name="connsiteX4" fmla="*/ 8596 w 11131"/>
              <a:gd name="connsiteY4" fmla="*/ 90 h 10180"/>
              <a:gd name="connsiteX5" fmla="*/ 9001 w 11131"/>
              <a:gd name="connsiteY5" fmla="*/ 9302 h 10180"/>
              <a:gd name="connsiteX6" fmla="*/ 11131 w 11131"/>
              <a:gd name="connsiteY6" fmla="*/ 10180 h 10180"/>
              <a:gd name="connsiteX0" fmla="*/ 0 w 11131"/>
              <a:gd name="connsiteY0" fmla="*/ 90 h 10180"/>
              <a:gd name="connsiteX1" fmla="*/ 0 w 11131"/>
              <a:gd name="connsiteY1" fmla="*/ 10090 h 10180"/>
              <a:gd name="connsiteX2" fmla="*/ 2336 w 11131"/>
              <a:gd name="connsiteY2" fmla="*/ 10090 h 10180"/>
              <a:gd name="connsiteX3" fmla="*/ 2336 w 11131"/>
              <a:gd name="connsiteY3" fmla="*/ 0 h 10180"/>
              <a:gd name="connsiteX4" fmla="*/ 8596 w 11131"/>
              <a:gd name="connsiteY4" fmla="*/ 90 h 10180"/>
              <a:gd name="connsiteX5" fmla="*/ 8608 w 11131"/>
              <a:gd name="connsiteY5" fmla="*/ 10045 h 10180"/>
              <a:gd name="connsiteX6" fmla="*/ 11131 w 11131"/>
              <a:gd name="connsiteY6" fmla="*/ 10180 h 10180"/>
              <a:gd name="connsiteX0" fmla="*/ 0 w 11131"/>
              <a:gd name="connsiteY0" fmla="*/ 90 h 10180"/>
              <a:gd name="connsiteX1" fmla="*/ 0 w 11131"/>
              <a:gd name="connsiteY1" fmla="*/ 10090 h 10180"/>
              <a:gd name="connsiteX2" fmla="*/ 2336 w 11131"/>
              <a:gd name="connsiteY2" fmla="*/ 10090 h 10180"/>
              <a:gd name="connsiteX3" fmla="*/ 2336 w 11131"/>
              <a:gd name="connsiteY3" fmla="*/ 0 h 10180"/>
              <a:gd name="connsiteX4" fmla="*/ 8596 w 11131"/>
              <a:gd name="connsiteY4" fmla="*/ 90 h 10180"/>
              <a:gd name="connsiteX5" fmla="*/ 8608 w 11131"/>
              <a:gd name="connsiteY5" fmla="*/ 10045 h 10180"/>
              <a:gd name="connsiteX6" fmla="*/ 11131 w 11131"/>
              <a:gd name="connsiteY6" fmla="*/ 10180 h 10180"/>
              <a:gd name="connsiteX0" fmla="*/ 0 w 11131"/>
              <a:gd name="connsiteY0" fmla="*/ 90 h 10090"/>
              <a:gd name="connsiteX1" fmla="*/ 0 w 11131"/>
              <a:gd name="connsiteY1" fmla="*/ 10090 h 10090"/>
              <a:gd name="connsiteX2" fmla="*/ 2336 w 11131"/>
              <a:gd name="connsiteY2" fmla="*/ 10090 h 10090"/>
              <a:gd name="connsiteX3" fmla="*/ 2336 w 11131"/>
              <a:gd name="connsiteY3" fmla="*/ 0 h 10090"/>
              <a:gd name="connsiteX4" fmla="*/ 8596 w 11131"/>
              <a:gd name="connsiteY4" fmla="*/ 90 h 10090"/>
              <a:gd name="connsiteX5" fmla="*/ 8608 w 11131"/>
              <a:gd name="connsiteY5" fmla="*/ 10045 h 10090"/>
              <a:gd name="connsiteX6" fmla="*/ 11131 w 11131"/>
              <a:gd name="connsiteY6" fmla="*/ 9910 h 10090"/>
              <a:gd name="connsiteX0" fmla="*/ 0 w 11131"/>
              <a:gd name="connsiteY0" fmla="*/ 90 h 10090"/>
              <a:gd name="connsiteX1" fmla="*/ 0 w 11131"/>
              <a:gd name="connsiteY1" fmla="*/ 10090 h 10090"/>
              <a:gd name="connsiteX2" fmla="*/ 2336 w 11131"/>
              <a:gd name="connsiteY2" fmla="*/ 10090 h 10090"/>
              <a:gd name="connsiteX3" fmla="*/ 2336 w 11131"/>
              <a:gd name="connsiteY3" fmla="*/ 0 h 10090"/>
              <a:gd name="connsiteX4" fmla="*/ 8596 w 11131"/>
              <a:gd name="connsiteY4" fmla="*/ 90 h 10090"/>
              <a:gd name="connsiteX5" fmla="*/ 8608 w 11131"/>
              <a:gd name="connsiteY5" fmla="*/ 10045 h 10090"/>
              <a:gd name="connsiteX6" fmla="*/ 11131 w 11131"/>
              <a:gd name="connsiteY6" fmla="*/ 4640 h 10090"/>
              <a:gd name="connsiteX0" fmla="*/ 0 w 10954"/>
              <a:gd name="connsiteY0" fmla="*/ 90 h 10090"/>
              <a:gd name="connsiteX1" fmla="*/ 0 w 10954"/>
              <a:gd name="connsiteY1" fmla="*/ 10090 h 10090"/>
              <a:gd name="connsiteX2" fmla="*/ 2336 w 10954"/>
              <a:gd name="connsiteY2" fmla="*/ 10090 h 10090"/>
              <a:gd name="connsiteX3" fmla="*/ 2336 w 10954"/>
              <a:gd name="connsiteY3" fmla="*/ 0 h 10090"/>
              <a:gd name="connsiteX4" fmla="*/ 8596 w 10954"/>
              <a:gd name="connsiteY4" fmla="*/ 90 h 10090"/>
              <a:gd name="connsiteX5" fmla="*/ 8608 w 10954"/>
              <a:gd name="connsiteY5" fmla="*/ 10045 h 10090"/>
              <a:gd name="connsiteX6" fmla="*/ 10954 w 10954"/>
              <a:gd name="connsiteY6" fmla="*/ 10045 h 1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54" h="10090">
                <a:moveTo>
                  <a:pt x="0" y="90"/>
                </a:moveTo>
                <a:lnTo>
                  <a:pt x="0" y="10090"/>
                </a:lnTo>
                <a:lnTo>
                  <a:pt x="2336" y="10090"/>
                </a:lnTo>
                <a:lnTo>
                  <a:pt x="2336" y="0"/>
                </a:lnTo>
                <a:lnTo>
                  <a:pt x="8596" y="90"/>
                </a:lnTo>
                <a:cubicBezTo>
                  <a:pt x="8602" y="5067"/>
                  <a:pt x="8621" y="5000"/>
                  <a:pt x="8608" y="10045"/>
                </a:cubicBezTo>
                <a:lnTo>
                  <a:pt x="10954" y="1004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85" name="Line 29"/>
          <p:cNvSpPr>
            <a:spLocks noChangeShapeType="1"/>
          </p:cNvSpPr>
          <p:nvPr/>
        </p:nvSpPr>
        <p:spPr bwMode="auto">
          <a:xfrm>
            <a:off x="1722657" y="2900687"/>
            <a:ext cx="3870529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grpSp>
        <p:nvGrpSpPr>
          <p:cNvPr id="96" name="Group 95"/>
          <p:cNvGrpSpPr/>
          <p:nvPr/>
        </p:nvGrpSpPr>
        <p:grpSpPr>
          <a:xfrm>
            <a:off x="1722657" y="2962181"/>
            <a:ext cx="3880571" cy="688691"/>
            <a:chOff x="2928472" y="2523662"/>
            <a:chExt cx="4090599" cy="688691"/>
          </a:xfrm>
        </p:grpSpPr>
        <p:sp>
          <p:nvSpPr>
            <p:cNvPr id="82" name="Freeform 81"/>
            <p:cNvSpPr/>
            <p:nvPr/>
          </p:nvSpPr>
          <p:spPr>
            <a:xfrm>
              <a:off x="2928472" y="2894947"/>
              <a:ext cx="661626" cy="317406"/>
            </a:xfrm>
            <a:custGeom>
              <a:avLst/>
              <a:gdLst>
                <a:gd name="connsiteX0" fmla="*/ 0 w 1090705"/>
                <a:gd name="connsiteY0" fmla="*/ 545353 h 545353"/>
                <a:gd name="connsiteX1" fmla="*/ 395941 w 1090705"/>
                <a:gd name="connsiteY1" fmla="*/ 224118 h 545353"/>
                <a:gd name="connsiteX2" fmla="*/ 717176 w 1090705"/>
                <a:gd name="connsiteY2" fmla="*/ 82176 h 545353"/>
                <a:gd name="connsiteX3" fmla="*/ 1090705 w 1090705"/>
                <a:gd name="connsiteY3" fmla="*/ 0 h 545353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7309 h 577309"/>
                <a:gd name="connsiteX1" fmla="*/ 395941 w 1370809"/>
                <a:gd name="connsiteY1" fmla="*/ 256074 h 577309"/>
                <a:gd name="connsiteX2" fmla="*/ 717176 w 1370809"/>
                <a:gd name="connsiteY2" fmla="*/ 114132 h 577309"/>
                <a:gd name="connsiteX3" fmla="*/ 1370809 w 1370809"/>
                <a:gd name="connsiteY3" fmla="*/ 681 h 577309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814788 w 1370809"/>
                <a:gd name="connsiteY2" fmla="*/ 8843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395941 w 1370809"/>
                <a:gd name="connsiteY2" fmla="*/ 255393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75635 w 1370809"/>
                <a:gd name="connsiteY2" fmla="*/ 184225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903578"/>
                <a:gd name="connsiteY0" fmla="*/ 517501 h 517501"/>
                <a:gd name="connsiteX1" fmla="*/ 279734 w 903578"/>
                <a:gd name="connsiteY1" fmla="*/ 251743 h 517501"/>
                <a:gd name="connsiteX2" fmla="*/ 554495 w 903578"/>
                <a:gd name="connsiteY2" fmla="*/ 108353 h 517501"/>
                <a:gd name="connsiteX3" fmla="*/ 903578 w 903578"/>
                <a:gd name="connsiteY3" fmla="*/ 0 h 517501"/>
                <a:gd name="connsiteX0" fmla="*/ 0 w 554495"/>
                <a:gd name="connsiteY0" fmla="*/ 409148 h 409148"/>
                <a:gd name="connsiteX1" fmla="*/ 279734 w 554495"/>
                <a:gd name="connsiteY1" fmla="*/ 143390 h 409148"/>
                <a:gd name="connsiteX2" fmla="*/ 554495 w 554495"/>
                <a:gd name="connsiteY2" fmla="*/ 0 h 409148"/>
                <a:gd name="connsiteX0" fmla="*/ 0 w 279734"/>
                <a:gd name="connsiteY0" fmla="*/ 265758 h 265758"/>
                <a:gd name="connsiteX1" fmla="*/ 279734 w 279734"/>
                <a:gd name="connsiteY1" fmla="*/ 0 h 265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9734" h="265758">
                  <a:moveTo>
                    <a:pt x="0" y="265758"/>
                  </a:moveTo>
                  <a:cubicBezTo>
                    <a:pt x="53317" y="187974"/>
                    <a:pt x="163006" y="78656"/>
                    <a:pt x="279734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3590098" y="2523662"/>
              <a:ext cx="2580608" cy="371285"/>
            </a:xfrm>
            <a:custGeom>
              <a:avLst/>
              <a:gdLst>
                <a:gd name="connsiteX0" fmla="*/ 0 w 1090705"/>
                <a:gd name="connsiteY0" fmla="*/ 545353 h 545353"/>
                <a:gd name="connsiteX1" fmla="*/ 395941 w 1090705"/>
                <a:gd name="connsiteY1" fmla="*/ 224118 h 545353"/>
                <a:gd name="connsiteX2" fmla="*/ 717176 w 1090705"/>
                <a:gd name="connsiteY2" fmla="*/ 82176 h 545353"/>
                <a:gd name="connsiteX3" fmla="*/ 1090705 w 1090705"/>
                <a:gd name="connsiteY3" fmla="*/ 0 h 545353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7309 h 577309"/>
                <a:gd name="connsiteX1" fmla="*/ 395941 w 1370809"/>
                <a:gd name="connsiteY1" fmla="*/ 256074 h 577309"/>
                <a:gd name="connsiteX2" fmla="*/ 717176 w 1370809"/>
                <a:gd name="connsiteY2" fmla="*/ 114132 h 577309"/>
                <a:gd name="connsiteX3" fmla="*/ 1370809 w 1370809"/>
                <a:gd name="connsiteY3" fmla="*/ 681 h 577309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814788 w 1370809"/>
                <a:gd name="connsiteY2" fmla="*/ 8843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395941 w 1370809"/>
                <a:gd name="connsiteY2" fmla="*/ 255393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75635 w 1370809"/>
                <a:gd name="connsiteY2" fmla="*/ 184225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091075"/>
                <a:gd name="connsiteY0" fmla="*/ 310870 h 310870"/>
                <a:gd name="connsiteX1" fmla="*/ 274761 w 1091075"/>
                <a:gd name="connsiteY1" fmla="*/ 167480 h 310870"/>
                <a:gd name="connsiteX2" fmla="*/ 623844 w 1091075"/>
                <a:gd name="connsiteY2" fmla="*/ 59127 h 310870"/>
                <a:gd name="connsiteX3" fmla="*/ 1091075 w 1091075"/>
                <a:gd name="connsiteY3" fmla="*/ 0 h 31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1075" h="310870">
                  <a:moveTo>
                    <a:pt x="0" y="310870"/>
                  </a:moveTo>
                  <a:cubicBezTo>
                    <a:pt x="116728" y="232214"/>
                    <a:pt x="170787" y="209437"/>
                    <a:pt x="274761" y="167480"/>
                  </a:cubicBezTo>
                  <a:cubicBezTo>
                    <a:pt x="378735" y="125523"/>
                    <a:pt x="487792" y="87040"/>
                    <a:pt x="623844" y="59127"/>
                  </a:cubicBezTo>
                  <a:cubicBezTo>
                    <a:pt x="759896" y="31214"/>
                    <a:pt x="962207" y="9901"/>
                    <a:pt x="109107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sysDash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9" name="Freeform 88"/>
            <p:cNvSpPr/>
            <p:nvPr/>
          </p:nvSpPr>
          <p:spPr>
            <a:xfrm flipV="1">
              <a:off x="3565098" y="2894946"/>
              <a:ext cx="1247807" cy="202212"/>
            </a:xfrm>
            <a:custGeom>
              <a:avLst/>
              <a:gdLst>
                <a:gd name="connsiteX0" fmla="*/ 0 w 1090705"/>
                <a:gd name="connsiteY0" fmla="*/ 545353 h 545353"/>
                <a:gd name="connsiteX1" fmla="*/ 395941 w 1090705"/>
                <a:gd name="connsiteY1" fmla="*/ 224118 h 545353"/>
                <a:gd name="connsiteX2" fmla="*/ 717176 w 1090705"/>
                <a:gd name="connsiteY2" fmla="*/ 82176 h 545353"/>
                <a:gd name="connsiteX3" fmla="*/ 1090705 w 1090705"/>
                <a:gd name="connsiteY3" fmla="*/ 0 h 545353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7309 h 577309"/>
                <a:gd name="connsiteX1" fmla="*/ 395941 w 1370809"/>
                <a:gd name="connsiteY1" fmla="*/ 256074 h 577309"/>
                <a:gd name="connsiteX2" fmla="*/ 717176 w 1370809"/>
                <a:gd name="connsiteY2" fmla="*/ 114132 h 577309"/>
                <a:gd name="connsiteX3" fmla="*/ 1370809 w 1370809"/>
                <a:gd name="connsiteY3" fmla="*/ 681 h 577309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814788 w 1370809"/>
                <a:gd name="connsiteY2" fmla="*/ 8843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395941 w 1370809"/>
                <a:gd name="connsiteY2" fmla="*/ 255393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75635 w 1370809"/>
                <a:gd name="connsiteY2" fmla="*/ 184225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447886 w 1370809"/>
                <a:gd name="connsiteY2" fmla="*/ 215877 h 576628"/>
                <a:gd name="connsiteX3" fmla="*/ 554495 w 1370809"/>
                <a:gd name="connsiteY3" fmla="*/ 167480 h 576628"/>
                <a:gd name="connsiteX4" fmla="*/ 903578 w 1370809"/>
                <a:gd name="connsiteY4" fmla="*/ 59127 h 576628"/>
                <a:gd name="connsiteX5" fmla="*/ 1370809 w 1370809"/>
                <a:gd name="connsiteY5" fmla="*/ 0 h 576628"/>
                <a:gd name="connsiteX0" fmla="*/ 0 w 1091075"/>
                <a:gd name="connsiteY0" fmla="*/ 310870 h 310870"/>
                <a:gd name="connsiteX1" fmla="*/ 168152 w 1091075"/>
                <a:gd name="connsiteY1" fmla="*/ 215877 h 310870"/>
                <a:gd name="connsiteX2" fmla="*/ 274761 w 1091075"/>
                <a:gd name="connsiteY2" fmla="*/ 167480 h 310870"/>
                <a:gd name="connsiteX3" fmla="*/ 623844 w 1091075"/>
                <a:gd name="connsiteY3" fmla="*/ 59127 h 310870"/>
                <a:gd name="connsiteX4" fmla="*/ 1091075 w 1091075"/>
                <a:gd name="connsiteY4" fmla="*/ 0 h 310870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455692 w 922923"/>
                <a:gd name="connsiteY2" fmla="*/ 59127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99627 w 922923"/>
                <a:gd name="connsiteY1" fmla="*/ 125616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527570"/>
                <a:gd name="connsiteY0" fmla="*/ 169308 h 169308"/>
                <a:gd name="connsiteX1" fmla="*/ 199627 w 527570"/>
                <a:gd name="connsiteY1" fmla="*/ 79047 h 169308"/>
                <a:gd name="connsiteX2" fmla="*/ 527570 w 527570"/>
                <a:gd name="connsiteY2" fmla="*/ 0 h 16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7570" h="169308">
                  <a:moveTo>
                    <a:pt x="0" y="169308"/>
                  </a:moveTo>
                  <a:cubicBezTo>
                    <a:pt x="45793" y="145410"/>
                    <a:pt x="111699" y="107265"/>
                    <a:pt x="199627" y="79047"/>
                  </a:cubicBezTo>
                  <a:cubicBezTo>
                    <a:pt x="287555" y="50829"/>
                    <a:pt x="407021" y="20936"/>
                    <a:pt x="527570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2" name="Freeform 91"/>
            <p:cNvSpPr/>
            <p:nvPr/>
          </p:nvSpPr>
          <p:spPr>
            <a:xfrm flipV="1">
              <a:off x="4812905" y="3097158"/>
              <a:ext cx="935088" cy="55619"/>
            </a:xfrm>
            <a:custGeom>
              <a:avLst/>
              <a:gdLst>
                <a:gd name="connsiteX0" fmla="*/ 0 w 1090705"/>
                <a:gd name="connsiteY0" fmla="*/ 545353 h 545353"/>
                <a:gd name="connsiteX1" fmla="*/ 395941 w 1090705"/>
                <a:gd name="connsiteY1" fmla="*/ 224118 h 545353"/>
                <a:gd name="connsiteX2" fmla="*/ 717176 w 1090705"/>
                <a:gd name="connsiteY2" fmla="*/ 82176 h 545353"/>
                <a:gd name="connsiteX3" fmla="*/ 1090705 w 1090705"/>
                <a:gd name="connsiteY3" fmla="*/ 0 h 545353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7309 h 577309"/>
                <a:gd name="connsiteX1" fmla="*/ 395941 w 1370809"/>
                <a:gd name="connsiteY1" fmla="*/ 256074 h 577309"/>
                <a:gd name="connsiteX2" fmla="*/ 717176 w 1370809"/>
                <a:gd name="connsiteY2" fmla="*/ 114132 h 577309"/>
                <a:gd name="connsiteX3" fmla="*/ 1370809 w 1370809"/>
                <a:gd name="connsiteY3" fmla="*/ 681 h 577309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814788 w 1370809"/>
                <a:gd name="connsiteY2" fmla="*/ 8843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395941 w 1370809"/>
                <a:gd name="connsiteY2" fmla="*/ 255393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75635 w 1370809"/>
                <a:gd name="connsiteY2" fmla="*/ 184225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447886 w 1370809"/>
                <a:gd name="connsiteY2" fmla="*/ 215877 h 576628"/>
                <a:gd name="connsiteX3" fmla="*/ 554495 w 1370809"/>
                <a:gd name="connsiteY3" fmla="*/ 167480 h 576628"/>
                <a:gd name="connsiteX4" fmla="*/ 903578 w 1370809"/>
                <a:gd name="connsiteY4" fmla="*/ 59127 h 576628"/>
                <a:gd name="connsiteX5" fmla="*/ 1370809 w 1370809"/>
                <a:gd name="connsiteY5" fmla="*/ 0 h 576628"/>
                <a:gd name="connsiteX0" fmla="*/ 0 w 1091075"/>
                <a:gd name="connsiteY0" fmla="*/ 310870 h 310870"/>
                <a:gd name="connsiteX1" fmla="*/ 168152 w 1091075"/>
                <a:gd name="connsiteY1" fmla="*/ 215877 h 310870"/>
                <a:gd name="connsiteX2" fmla="*/ 274761 w 1091075"/>
                <a:gd name="connsiteY2" fmla="*/ 167480 h 310870"/>
                <a:gd name="connsiteX3" fmla="*/ 623844 w 1091075"/>
                <a:gd name="connsiteY3" fmla="*/ 59127 h 310870"/>
                <a:gd name="connsiteX4" fmla="*/ 1091075 w 1091075"/>
                <a:gd name="connsiteY4" fmla="*/ 0 h 310870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455692 w 922923"/>
                <a:gd name="connsiteY2" fmla="*/ 59127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99627 w 922923"/>
                <a:gd name="connsiteY1" fmla="*/ 125616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723296"/>
                <a:gd name="connsiteY0" fmla="*/ 125616 h 125616"/>
                <a:gd name="connsiteX1" fmla="*/ 327943 w 723296"/>
                <a:gd name="connsiteY1" fmla="*/ 46569 h 125616"/>
                <a:gd name="connsiteX2" fmla="*/ 723296 w 723296"/>
                <a:gd name="connsiteY2" fmla="*/ 0 h 125616"/>
                <a:gd name="connsiteX0" fmla="*/ 0 w 395353"/>
                <a:gd name="connsiteY0" fmla="*/ 46569 h 46569"/>
                <a:gd name="connsiteX1" fmla="*/ 395353 w 395353"/>
                <a:gd name="connsiteY1" fmla="*/ 0 h 46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353" h="46569">
                  <a:moveTo>
                    <a:pt x="0" y="46569"/>
                  </a:moveTo>
                  <a:cubicBezTo>
                    <a:pt x="120549" y="25633"/>
                    <a:pt x="266485" y="9901"/>
                    <a:pt x="395353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sysDash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4812905" y="2899944"/>
              <a:ext cx="485629" cy="203005"/>
            </a:xfrm>
            <a:custGeom>
              <a:avLst/>
              <a:gdLst>
                <a:gd name="connsiteX0" fmla="*/ 0 w 1090705"/>
                <a:gd name="connsiteY0" fmla="*/ 545353 h 545353"/>
                <a:gd name="connsiteX1" fmla="*/ 395941 w 1090705"/>
                <a:gd name="connsiteY1" fmla="*/ 224118 h 545353"/>
                <a:gd name="connsiteX2" fmla="*/ 717176 w 1090705"/>
                <a:gd name="connsiteY2" fmla="*/ 82176 h 545353"/>
                <a:gd name="connsiteX3" fmla="*/ 1090705 w 1090705"/>
                <a:gd name="connsiteY3" fmla="*/ 0 h 545353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7309 h 577309"/>
                <a:gd name="connsiteX1" fmla="*/ 395941 w 1370809"/>
                <a:gd name="connsiteY1" fmla="*/ 256074 h 577309"/>
                <a:gd name="connsiteX2" fmla="*/ 717176 w 1370809"/>
                <a:gd name="connsiteY2" fmla="*/ 114132 h 577309"/>
                <a:gd name="connsiteX3" fmla="*/ 1370809 w 1370809"/>
                <a:gd name="connsiteY3" fmla="*/ 681 h 577309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814788 w 1370809"/>
                <a:gd name="connsiteY2" fmla="*/ 8843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395941 w 1370809"/>
                <a:gd name="connsiteY2" fmla="*/ 255393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75635 w 1370809"/>
                <a:gd name="connsiteY2" fmla="*/ 184225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903578"/>
                <a:gd name="connsiteY0" fmla="*/ 517501 h 517501"/>
                <a:gd name="connsiteX1" fmla="*/ 279734 w 903578"/>
                <a:gd name="connsiteY1" fmla="*/ 251743 h 517501"/>
                <a:gd name="connsiteX2" fmla="*/ 554495 w 903578"/>
                <a:gd name="connsiteY2" fmla="*/ 108353 h 517501"/>
                <a:gd name="connsiteX3" fmla="*/ 903578 w 903578"/>
                <a:gd name="connsiteY3" fmla="*/ 0 h 517501"/>
                <a:gd name="connsiteX0" fmla="*/ 0 w 554495"/>
                <a:gd name="connsiteY0" fmla="*/ 409148 h 409148"/>
                <a:gd name="connsiteX1" fmla="*/ 279734 w 554495"/>
                <a:gd name="connsiteY1" fmla="*/ 143390 h 409148"/>
                <a:gd name="connsiteX2" fmla="*/ 554495 w 554495"/>
                <a:gd name="connsiteY2" fmla="*/ 0 h 409148"/>
                <a:gd name="connsiteX0" fmla="*/ 0 w 279734"/>
                <a:gd name="connsiteY0" fmla="*/ 265758 h 265758"/>
                <a:gd name="connsiteX1" fmla="*/ 279734 w 279734"/>
                <a:gd name="connsiteY1" fmla="*/ 0 h 265758"/>
                <a:gd name="connsiteX0" fmla="*/ 0 w 279734"/>
                <a:gd name="connsiteY0" fmla="*/ 265758 h 265758"/>
                <a:gd name="connsiteX1" fmla="*/ 77889 w 279734"/>
                <a:gd name="connsiteY1" fmla="*/ 167455 h 265758"/>
                <a:gd name="connsiteX2" fmla="*/ 279734 w 279734"/>
                <a:gd name="connsiteY2" fmla="*/ 0 h 265758"/>
                <a:gd name="connsiteX0" fmla="*/ 3478 w 205323"/>
                <a:gd name="connsiteY0" fmla="*/ 167455 h 169972"/>
                <a:gd name="connsiteX1" fmla="*/ 205323 w 205323"/>
                <a:gd name="connsiteY1" fmla="*/ 0 h 169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5323" h="169972">
                  <a:moveTo>
                    <a:pt x="3478" y="167455"/>
                  </a:moveTo>
                  <a:cubicBezTo>
                    <a:pt x="-21094" y="187974"/>
                    <a:pt x="88595" y="78656"/>
                    <a:pt x="205323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4" name="Freeform 93"/>
            <p:cNvSpPr/>
            <p:nvPr/>
          </p:nvSpPr>
          <p:spPr>
            <a:xfrm flipV="1">
              <a:off x="5289876" y="2900737"/>
              <a:ext cx="1247807" cy="202212"/>
            </a:xfrm>
            <a:custGeom>
              <a:avLst/>
              <a:gdLst>
                <a:gd name="connsiteX0" fmla="*/ 0 w 1090705"/>
                <a:gd name="connsiteY0" fmla="*/ 545353 h 545353"/>
                <a:gd name="connsiteX1" fmla="*/ 395941 w 1090705"/>
                <a:gd name="connsiteY1" fmla="*/ 224118 h 545353"/>
                <a:gd name="connsiteX2" fmla="*/ 717176 w 1090705"/>
                <a:gd name="connsiteY2" fmla="*/ 82176 h 545353"/>
                <a:gd name="connsiteX3" fmla="*/ 1090705 w 1090705"/>
                <a:gd name="connsiteY3" fmla="*/ 0 h 545353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7309 h 577309"/>
                <a:gd name="connsiteX1" fmla="*/ 395941 w 1370809"/>
                <a:gd name="connsiteY1" fmla="*/ 256074 h 577309"/>
                <a:gd name="connsiteX2" fmla="*/ 717176 w 1370809"/>
                <a:gd name="connsiteY2" fmla="*/ 114132 h 577309"/>
                <a:gd name="connsiteX3" fmla="*/ 1370809 w 1370809"/>
                <a:gd name="connsiteY3" fmla="*/ 681 h 577309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814788 w 1370809"/>
                <a:gd name="connsiteY2" fmla="*/ 8843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395941 w 1370809"/>
                <a:gd name="connsiteY2" fmla="*/ 255393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75635 w 1370809"/>
                <a:gd name="connsiteY2" fmla="*/ 184225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447886 w 1370809"/>
                <a:gd name="connsiteY2" fmla="*/ 215877 h 576628"/>
                <a:gd name="connsiteX3" fmla="*/ 554495 w 1370809"/>
                <a:gd name="connsiteY3" fmla="*/ 167480 h 576628"/>
                <a:gd name="connsiteX4" fmla="*/ 903578 w 1370809"/>
                <a:gd name="connsiteY4" fmla="*/ 59127 h 576628"/>
                <a:gd name="connsiteX5" fmla="*/ 1370809 w 1370809"/>
                <a:gd name="connsiteY5" fmla="*/ 0 h 576628"/>
                <a:gd name="connsiteX0" fmla="*/ 0 w 1091075"/>
                <a:gd name="connsiteY0" fmla="*/ 310870 h 310870"/>
                <a:gd name="connsiteX1" fmla="*/ 168152 w 1091075"/>
                <a:gd name="connsiteY1" fmla="*/ 215877 h 310870"/>
                <a:gd name="connsiteX2" fmla="*/ 274761 w 1091075"/>
                <a:gd name="connsiteY2" fmla="*/ 167480 h 310870"/>
                <a:gd name="connsiteX3" fmla="*/ 623844 w 1091075"/>
                <a:gd name="connsiteY3" fmla="*/ 59127 h 310870"/>
                <a:gd name="connsiteX4" fmla="*/ 1091075 w 1091075"/>
                <a:gd name="connsiteY4" fmla="*/ 0 h 310870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455692 w 922923"/>
                <a:gd name="connsiteY2" fmla="*/ 59127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06609 w 922923"/>
                <a:gd name="connsiteY1" fmla="*/ 167480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922923"/>
                <a:gd name="connsiteY0" fmla="*/ 215877 h 215877"/>
                <a:gd name="connsiteX1" fmla="*/ 199627 w 922923"/>
                <a:gd name="connsiteY1" fmla="*/ 125616 h 215877"/>
                <a:gd name="connsiteX2" fmla="*/ 527570 w 922923"/>
                <a:gd name="connsiteY2" fmla="*/ 46569 h 215877"/>
                <a:gd name="connsiteX3" fmla="*/ 922923 w 922923"/>
                <a:gd name="connsiteY3" fmla="*/ 0 h 215877"/>
                <a:gd name="connsiteX0" fmla="*/ 0 w 527570"/>
                <a:gd name="connsiteY0" fmla="*/ 169308 h 169308"/>
                <a:gd name="connsiteX1" fmla="*/ 199627 w 527570"/>
                <a:gd name="connsiteY1" fmla="*/ 79047 h 169308"/>
                <a:gd name="connsiteX2" fmla="*/ 527570 w 527570"/>
                <a:gd name="connsiteY2" fmla="*/ 0 h 16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7570" h="169308">
                  <a:moveTo>
                    <a:pt x="0" y="169308"/>
                  </a:moveTo>
                  <a:cubicBezTo>
                    <a:pt x="45793" y="145410"/>
                    <a:pt x="111699" y="107265"/>
                    <a:pt x="199627" y="79047"/>
                  </a:cubicBezTo>
                  <a:cubicBezTo>
                    <a:pt x="287555" y="50829"/>
                    <a:pt x="407021" y="20936"/>
                    <a:pt x="527570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6533442" y="2894947"/>
              <a:ext cx="485629" cy="203005"/>
            </a:xfrm>
            <a:custGeom>
              <a:avLst/>
              <a:gdLst>
                <a:gd name="connsiteX0" fmla="*/ 0 w 1090705"/>
                <a:gd name="connsiteY0" fmla="*/ 545353 h 545353"/>
                <a:gd name="connsiteX1" fmla="*/ 395941 w 1090705"/>
                <a:gd name="connsiteY1" fmla="*/ 224118 h 545353"/>
                <a:gd name="connsiteX2" fmla="*/ 717176 w 1090705"/>
                <a:gd name="connsiteY2" fmla="*/ 82176 h 545353"/>
                <a:gd name="connsiteX3" fmla="*/ 1090705 w 1090705"/>
                <a:gd name="connsiteY3" fmla="*/ 0 h 545353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7309 h 577309"/>
                <a:gd name="connsiteX1" fmla="*/ 395941 w 1370809"/>
                <a:gd name="connsiteY1" fmla="*/ 256074 h 577309"/>
                <a:gd name="connsiteX2" fmla="*/ 717176 w 1370809"/>
                <a:gd name="connsiteY2" fmla="*/ 114132 h 577309"/>
                <a:gd name="connsiteX3" fmla="*/ 1370809 w 1370809"/>
                <a:gd name="connsiteY3" fmla="*/ 681 h 577309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717176 w 1370809"/>
                <a:gd name="connsiteY2" fmla="*/ 11345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95941 w 1370809"/>
                <a:gd name="connsiteY1" fmla="*/ 255393 h 576628"/>
                <a:gd name="connsiteX2" fmla="*/ 814788 w 1370809"/>
                <a:gd name="connsiteY2" fmla="*/ 88431 h 576628"/>
                <a:gd name="connsiteX3" fmla="*/ 1370809 w 1370809"/>
                <a:gd name="connsiteY3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395941 w 1370809"/>
                <a:gd name="connsiteY2" fmla="*/ 255393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75635 w 1370809"/>
                <a:gd name="connsiteY2" fmla="*/ 184225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307217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814788 w 1370809"/>
                <a:gd name="connsiteY3" fmla="*/ 88431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1370809"/>
                <a:gd name="connsiteY0" fmla="*/ 576628 h 576628"/>
                <a:gd name="connsiteX1" fmla="*/ 279734 w 1370809"/>
                <a:gd name="connsiteY1" fmla="*/ 310870 h 576628"/>
                <a:gd name="connsiteX2" fmla="*/ 554495 w 1370809"/>
                <a:gd name="connsiteY2" fmla="*/ 167480 h 576628"/>
                <a:gd name="connsiteX3" fmla="*/ 903578 w 1370809"/>
                <a:gd name="connsiteY3" fmla="*/ 59127 h 576628"/>
                <a:gd name="connsiteX4" fmla="*/ 1370809 w 1370809"/>
                <a:gd name="connsiteY4" fmla="*/ 0 h 576628"/>
                <a:gd name="connsiteX0" fmla="*/ 0 w 903578"/>
                <a:gd name="connsiteY0" fmla="*/ 517501 h 517501"/>
                <a:gd name="connsiteX1" fmla="*/ 279734 w 903578"/>
                <a:gd name="connsiteY1" fmla="*/ 251743 h 517501"/>
                <a:gd name="connsiteX2" fmla="*/ 554495 w 903578"/>
                <a:gd name="connsiteY2" fmla="*/ 108353 h 517501"/>
                <a:gd name="connsiteX3" fmla="*/ 903578 w 903578"/>
                <a:gd name="connsiteY3" fmla="*/ 0 h 517501"/>
                <a:gd name="connsiteX0" fmla="*/ 0 w 554495"/>
                <a:gd name="connsiteY0" fmla="*/ 409148 h 409148"/>
                <a:gd name="connsiteX1" fmla="*/ 279734 w 554495"/>
                <a:gd name="connsiteY1" fmla="*/ 143390 h 409148"/>
                <a:gd name="connsiteX2" fmla="*/ 554495 w 554495"/>
                <a:gd name="connsiteY2" fmla="*/ 0 h 409148"/>
                <a:gd name="connsiteX0" fmla="*/ 0 w 279734"/>
                <a:gd name="connsiteY0" fmla="*/ 265758 h 265758"/>
                <a:gd name="connsiteX1" fmla="*/ 279734 w 279734"/>
                <a:gd name="connsiteY1" fmla="*/ 0 h 265758"/>
                <a:gd name="connsiteX0" fmla="*/ 0 w 279734"/>
                <a:gd name="connsiteY0" fmla="*/ 265758 h 265758"/>
                <a:gd name="connsiteX1" fmla="*/ 77889 w 279734"/>
                <a:gd name="connsiteY1" fmla="*/ 167455 h 265758"/>
                <a:gd name="connsiteX2" fmla="*/ 279734 w 279734"/>
                <a:gd name="connsiteY2" fmla="*/ 0 h 265758"/>
                <a:gd name="connsiteX0" fmla="*/ 3478 w 205323"/>
                <a:gd name="connsiteY0" fmla="*/ 167455 h 169972"/>
                <a:gd name="connsiteX1" fmla="*/ 205323 w 205323"/>
                <a:gd name="connsiteY1" fmla="*/ 0 h 169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5323" h="169972">
                  <a:moveTo>
                    <a:pt x="3478" y="167455"/>
                  </a:moveTo>
                  <a:cubicBezTo>
                    <a:pt x="-21094" y="187974"/>
                    <a:pt x="88595" y="78656"/>
                    <a:pt x="205323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sp>
        <p:nvSpPr>
          <p:cNvPr id="100" name="Freeform 41"/>
          <p:cNvSpPr>
            <a:spLocks/>
          </p:cNvSpPr>
          <p:nvPr/>
        </p:nvSpPr>
        <p:spPr bwMode="auto">
          <a:xfrm flipV="1">
            <a:off x="1726353" y="4694948"/>
            <a:ext cx="1783983" cy="557799"/>
          </a:xfrm>
          <a:custGeom>
            <a:avLst/>
            <a:gdLst>
              <a:gd name="T0" fmla="*/ 0 w 2213"/>
              <a:gd name="T1" fmla="*/ 495 h 495"/>
              <a:gd name="T2" fmla="*/ 912 w 2213"/>
              <a:gd name="T3" fmla="*/ 495 h 495"/>
              <a:gd name="T4" fmla="*/ 912 w 2213"/>
              <a:gd name="T5" fmla="*/ 0 h 495"/>
              <a:gd name="T6" fmla="*/ 2213 w 2213"/>
              <a:gd name="T7" fmla="*/ 0 h 495"/>
              <a:gd name="connsiteX0" fmla="*/ 0 w 10000"/>
              <a:gd name="connsiteY0" fmla="*/ 10000 h 10090"/>
              <a:gd name="connsiteX1" fmla="*/ 3105 w 10000"/>
              <a:gd name="connsiteY1" fmla="*/ 10090 h 10090"/>
              <a:gd name="connsiteX2" fmla="*/ 4121 w 10000"/>
              <a:gd name="connsiteY2" fmla="*/ 0 h 10090"/>
              <a:gd name="connsiteX3" fmla="*/ 10000 w 10000"/>
              <a:gd name="connsiteY3" fmla="*/ 0 h 10090"/>
              <a:gd name="connsiteX0" fmla="*/ 0 w 10000"/>
              <a:gd name="connsiteY0" fmla="*/ 10000 h 10090"/>
              <a:gd name="connsiteX1" fmla="*/ 3105 w 10000"/>
              <a:gd name="connsiteY1" fmla="*/ 10090 h 10090"/>
              <a:gd name="connsiteX2" fmla="*/ 3105 w 10000"/>
              <a:gd name="connsiteY2" fmla="*/ 0 h 10090"/>
              <a:gd name="connsiteX3" fmla="*/ 10000 w 10000"/>
              <a:gd name="connsiteY3" fmla="*/ 0 h 10090"/>
              <a:gd name="connsiteX0" fmla="*/ 0 w 10000"/>
              <a:gd name="connsiteY0" fmla="*/ 10000 h 10090"/>
              <a:gd name="connsiteX1" fmla="*/ 3105 w 10000"/>
              <a:gd name="connsiteY1" fmla="*/ 10090 h 10090"/>
              <a:gd name="connsiteX2" fmla="*/ 3105 w 10000"/>
              <a:gd name="connsiteY2" fmla="*/ 0 h 10090"/>
              <a:gd name="connsiteX3" fmla="*/ 10000 w 10000"/>
              <a:gd name="connsiteY3" fmla="*/ 0 h 10090"/>
              <a:gd name="connsiteX0" fmla="*/ 0 w 10000"/>
              <a:gd name="connsiteY0" fmla="*/ 10000 h 10090"/>
              <a:gd name="connsiteX1" fmla="*/ 3105 w 10000"/>
              <a:gd name="connsiteY1" fmla="*/ 10090 h 10090"/>
              <a:gd name="connsiteX2" fmla="*/ 3105 w 10000"/>
              <a:gd name="connsiteY2" fmla="*/ 0 h 10090"/>
              <a:gd name="connsiteX3" fmla="*/ 10000 w 10000"/>
              <a:gd name="connsiteY3" fmla="*/ 0 h 10090"/>
              <a:gd name="connsiteX0" fmla="*/ 0 w 9060"/>
              <a:gd name="connsiteY0" fmla="*/ 10000 h 10090"/>
              <a:gd name="connsiteX1" fmla="*/ 3105 w 9060"/>
              <a:gd name="connsiteY1" fmla="*/ 10090 h 10090"/>
              <a:gd name="connsiteX2" fmla="*/ 3105 w 9060"/>
              <a:gd name="connsiteY2" fmla="*/ 0 h 10090"/>
              <a:gd name="connsiteX3" fmla="*/ 9060 w 9060"/>
              <a:gd name="connsiteY3" fmla="*/ 90 h 1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0" h="10090">
                <a:moveTo>
                  <a:pt x="0" y="10000"/>
                </a:moveTo>
                <a:lnTo>
                  <a:pt x="3105" y="10090"/>
                </a:lnTo>
                <a:lnTo>
                  <a:pt x="3105" y="0"/>
                </a:lnTo>
                <a:lnTo>
                  <a:pt x="9060" y="9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01" name="Freeform 48"/>
          <p:cNvSpPr>
            <a:spLocks/>
          </p:cNvSpPr>
          <p:nvPr/>
        </p:nvSpPr>
        <p:spPr bwMode="auto">
          <a:xfrm flipV="1">
            <a:off x="3510336" y="4689947"/>
            <a:ext cx="2082851" cy="557799"/>
          </a:xfrm>
          <a:custGeom>
            <a:avLst/>
            <a:gdLst>
              <a:gd name="T0" fmla="*/ 0 w 2137"/>
              <a:gd name="T1" fmla="*/ 0 h 495"/>
              <a:gd name="T2" fmla="*/ 0 w 2137"/>
              <a:gd name="T3" fmla="*/ 495 h 495"/>
              <a:gd name="T4" fmla="*/ 634 w 2137"/>
              <a:gd name="T5" fmla="*/ 495 h 495"/>
              <a:gd name="T6" fmla="*/ 634 w 2137"/>
              <a:gd name="T7" fmla="*/ 0 h 495"/>
              <a:gd name="T8" fmla="*/ 1938 w 2137"/>
              <a:gd name="T9" fmla="*/ 0 h 495"/>
              <a:gd name="T10" fmla="*/ 1938 w 2137"/>
              <a:gd name="T11" fmla="*/ 495 h 495"/>
              <a:gd name="T12" fmla="*/ 2137 w 2137"/>
              <a:gd name="T13" fmla="*/ 495 h 495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2336 w 10000"/>
              <a:gd name="connsiteY2" fmla="*/ 10000 h 10000"/>
              <a:gd name="connsiteX3" fmla="*/ 2967 w 10000"/>
              <a:gd name="connsiteY3" fmla="*/ 0 h 10000"/>
              <a:gd name="connsiteX4" fmla="*/ 9069 w 10000"/>
              <a:gd name="connsiteY4" fmla="*/ 0 h 10000"/>
              <a:gd name="connsiteX5" fmla="*/ 9069 w 10000"/>
              <a:gd name="connsiteY5" fmla="*/ 10000 h 10000"/>
              <a:gd name="connsiteX6" fmla="*/ 10000 w 10000"/>
              <a:gd name="connsiteY6" fmla="*/ 10000 h 1000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9069 w 10000"/>
              <a:gd name="connsiteY4" fmla="*/ 90 h 10090"/>
              <a:gd name="connsiteX5" fmla="*/ 9069 w 10000"/>
              <a:gd name="connsiteY5" fmla="*/ 10090 h 10090"/>
              <a:gd name="connsiteX6" fmla="*/ 10000 w 10000"/>
              <a:gd name="connsiteY6" fmla="*/ 10090 h 1009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9069 w 10000"/>
              <a:gd name="connsiteY4" fmla="*/ 90 h 10090"/>
              <a:gd name="connsiteX5" fmla="*/ 9069 w 10000"/>
              <a:gd name="connsiteY5" fmla="*/ 10090 h 10090"/>
              <a:gd name="connsiteX6" fmla="*/ 10000 w 10000"/>
              <a:gd name="connsiteY6" fmla="*/ 10090 h 1009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9069 w 10000"/>
              <a:gd name="connsiteY4" fmla="*/ 90 h 10090"/>
              <a:gd name="connsiteX5" fmla="*/ 9069 w 10000"/>
              <a:gd name="connsiteY5" fmla="*/ 10090 h 10090"/>
              <a:gd name="connsiteX6" fmla="*/ 10000 w 10000"/>
              <a:gd name="connsiteY6" fmla="*/ 10090 h 1009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8596 w 10000"/>
              <a:gd name="connsiteY4" fmla="*/ 90 h 10090"/>
              <a:gd name="connsiteX5" fmla="*/ 9069 w 10000"/>
              <a:gd name="connsiteY5" fmla="*/ 10090 h 10090"/>
              <a:gd name="connsiteX6" fmla="*/ 10000 w 10000"/>
              <a:gd name="connsiteY6" fmla="*/ 10090 h 10090"/>
              <a:gd name="connsiteX0" fmla="*/ 0 w 10000"/>
              <a:gd name="connsiteY0" fmla="*/ 90 h 10180"/>
              <a:gd name="connsiteX1" fmla="*/ 0 w 10000"/>
              <a:gd name="connsiteY1" fmla="*/ 10090 h 10180"/>
              <a:gd name="connsiteX2" fmla="*/ 2336 w 10000"/>
              <a:gd name="connsiteY2" fmla="*/ 10090 h 10180"/>
              <a:gd name="connsiteX3" fmla="*/ 2336 w 10000"/>
              <a:gd name="connsiteY3" fmla="*/ 0 h 10180"/>
              <a:gd name="connsiteX4" fmla="*/ 8596 w 10000"/>
              <a:gd name="connsiteY4" fmla="*/ 90 h 10180"/>
              <a:gd name="connsiteX5" fmla="*/ 8569 w 10000"/>
              <a:gd name="connsiteY5" fmla="*/ 10180 h 10180"/>
              <a:gd name="connsiteX6" fmla="*/ 10000 w 10000"/>
              <a:gd name="connsiteY6" fmla="*/ 10090 h 10180"/>
              <a:gd name="connsiteX0" fmla="*/ 0 w 10000"/>
              <a:gd name="connsiteY0" fmla="*/ 90 h 10180"/>
              <a:gd name="connsiteX1" fmla="*/ 0 w 10000"/>
              <a:gd name="connsiteY1" fmla="*/ 10090 h 10180"/>
              <a:gd name="connsiteX2" fmla="*/ 2336 w 10000"/>
              <a:gd name="connsiteY2" fmla="*/ 10090 h 10180"/>
              <a:gd name="connsiteX3" fmla="*/ 2336 w 10000"/>
              <a:gd name="connsiteY3" fmla="*/ 0 h 10180"/>
              <a:gd name="connsiteX4" fmla="*/ 8596 w 10000"/>
              <a:gd name="connsiteY4" fmla="*/ 90 h 10180"/>
              <a:gd name="connsiteX5" fmla="*/ 8569 w 10000"/>
              <a:gd name="connsiteY5" fmla="*/ 10180 h 10180"/>
              <a:gd name="connsiteX6" fmla="*/ 10000 w 10000"/>
              <a:gd name="connsiteY6" fmla="*/ 10090 h 10180"/>
              <a:gd name="connsiteX0" fmla="*/ 0 w 10000"/>
              <a:gd name="connsiteY0" fmla="*/ 90 h 10180"/>
              <a:gd name="connsiteX1" fmla="*/ 0 w 10000"/>
              <a:gd name="connsiteY1" fmla="*/ 10090 h 10180"/>
              <a:gd name="connsiteX2" fmla="*/ 2336 w 10000"/>
              <a:gd name="connsiteY2" fmla="*/ 10090 h 10180"/>
              <a:gd name="connsiteX3" fmla="*/ 2336 w 10000"/>
              <a:gd name="connsiteY3" fmla="*/ 0 h 10180"/>
              <a:gd name="connsiteX4" fmla="*/ 8596 w 10000"/>
              <a:gd name="connsiteY4" fmla="*/ 90 h 10180"/>
              <a:gd name="connsiteX5" fmla="*/ 8569 w 10000"/>
              <a:gd name="connsiteY5" fmla="*/ 10180 h 10180"/>
              <a:gd name="connsiteX6" fmla="*/ 10000 w 10000"/>
              <a:gd name="connsiteY6" fmla="*/ 10090 h 10180"/>
              <a:gd name="connsiteX0" fmla="*/ 0 w 10000"/>
              <a:gd name="connsiteY0" fmla="*/ 90 h 10090"/>
              <a:gd name="connsiteX1" fmla="*/ 0 w 10000"/>
              <a:gd name="connsiteY1" fmla="*/ 10090 h 10090"/>
              <a:gd name="connsiteX2" fmla="*/ 2336 w 10000"/>
              <a:gd name="connsiteY2" fmla="*/ 10090 h 10090"/>
              <a:gd name="connsiteX3" fmla="*/ 2336 w 10000"/>
              <a:gd name="connsiteY3" fmla="*/ 0 h 10090"/>
              <a:gd name="connsiteX4" fmla="*/ 8596 w 10000"/>
              <a:gd name="connsiteY4" fmla="*/ 90 h 10090"/>
              <a:gd name="connsiteX5" fmla="*/ 8569 w 10000"/>
              <a:gd name="connsiteY5" fmla="*/ 9095 h 10090"/>
              <a:gd name="connsiteX6" fmla="*/ 10000 w 10000"/>
              <a:gd name="connsiteY6" fmla="*/ 10090 h 10090"/>
              <a:gd name="connsiteX0" fmla="*/ 0 w 10000"/>
              <a:gd name="connsiteY0" fmla="*/ 90 h 10180"/>
              <a:gd name="connsiteX1" fmla="*/ 0 w 10000"/>
              <a:gd name="connsiteY1" fmla="*/ 10090 h 10180"/>
              <a:gd name="connsiteX2" fmla="*/ 2336 w 10000"/>
              <a:gd name="connsiteY2" fmla="*/ 10090 h 10180"/>
              <a:gd name="connsiteX3" fmla="*/ 2336 w 10000"/>
              <a:gd name="connsiteY3" fmla="*/ 0 h 10180"/>
              <a:gd name="connsiteX4" fmla="*/ 8596 w 10000"/>
              <a:gd name="connsiteY4" fmla="*/ 90 h 10180"/>
              <a:gd name="connsiteX5" fmla="*/ 8569 w 10000"/>
              <a:gd name="connsiteY5" fmla="*/ 10180 h 10180"/>
              <a:gd name="connsiteX6" fmla="*/ 10000 w 10000"/>
              <a:gd name="connsiteY6" fmla="*/ 10090 h 10180"/>
              <a:gd name="connsiteX0" fmla="*/ 0 w 11131"/>
              <a:gd name="connsiteY0" fmla="*/ 90 h 10180"/>
              <a:gd name="connsiteX1" fmla="*/ 0 w 11131"/>
              <a:gd name="connsiteY1" fmla="*/ 10090 h 10180"/>
              <a:gd name="connsiteX2" fmla="*/ 2336 w 11131"/>
              <a:gd name="connsiteY2" fmla="*/ 10090 h 10180"/>
              <a:gd name="connsiteX3" fmla="*/ 2336 w 11131"/>
              <a:gd name="connsiteY3" fmla="*/ 0 h 10180"/>
              <a:gd name="connsiteX4" fmla="*/ 8596 w 11131"/>
              <a:gd name="connsiteY4" fmla="*/ 90 h 10180"/>
              <a:gd name="connsiteX5" fmla="*/ 8569 w 11131"/>
              <a:gd name="connsiteY5" fmla="*/ 10180 h 10180"/>
              <a:gd name="connsiteX6" fmla="*/ 11131 w 11131"/>
              <a:gd name="connsiteY6" fmla="*/ 10180 h 10180"/>
              <a:gd name="connsiteX0" fmla="*/ 0 w 11131"/>
              <a:gd name="connsiteY0" fmla="*/ 90 h 10180"/>
              <a:gd name="connsiteX1" fmla="*/ 0 w 11131"/>
              <a:gd name="connsiteY1" fmla="*/ 10090 h 10180"/>
              <a:gd name="connsiteX2" fmla="*/ 2336 w 11131"/>
              <a:gd name="connsiteY2" fmla="*/ 10090 h 10180"/>
              <a:gd name="connsiteX3" fmla="*/ 2336 w 11131"/>
              <a:gd name="connsiteY3" fmla="*/ 0 h 10180"/>
              <a:gd name="connsiteX4" fmla="*/ 8596 w 11131"/>
              <a:gd name="connsiteY4" fmla="*/ 90 h 10180"/>
              <a:gd name="connsiteX5" fmla="*/ 9001 w 11131"/>
              <a:gd name="connsiteY5" fmla="*/ 9302 h 10180"/>
              <a:gd name="connsiteX6" fmla="*/ 11131 w 11131"/>
              <a:gd name="connsiteY6" fmla="*/ 10180 h 10180"/>
              <a:gd name="connsiteX0" fmla="*/ 0 w 11131"/>
              <a:gd name="connsiteY0" fmla="*/ 90 h 10180"/>
              <a:gd name="connsiteX1" fmla="*/ 0 w 11131"/>
              <a:gd name="connsiteY1" fmla="*/ 10090 h 10180"/>
              <a:gd name="connsiteX2" fmla="*/ 2336 w 11131"/>
              <a:gd name="connsiteY2" fmla="*/ 10090 h 10180"/>
              <a:gd name="connsiteX3" fmla="*/ 2336 w 11131"/>
              <a:gd name="connsiteY3" fmla="*/ 0 h 10180"/>
              <a:gd name="connsiteX4" fmla="*/ 8596 w 11131"/>
              <a:gd name="connsiteY4" fmla="*/ 90 h 10180"/>
              <a:gd name="connsiteX5" fmla="*/ 8608 w 11131"/>
              <a:gd name="connsiteY5" fmla="*/ 10045 h 10180"/>
              <a:gd name="connsiteX6" fmla="*/ 11131 w 11131"/>
              <a:gd name="connsiteY6" fmla="*/ 10180 h 10180"/>
              <a:gd name="connsiteX0" fmla="*/ 0 w 11131"/>
              <a:gd name="connsiteY0" fmla="*/ 90 h 10180"/>
              <a:gd name="connsiteX1" fmla="*/ 0 w 11131"/>
              <a:gd name="connsiteY1" fmla="*/ 10090 h 10180"/>
              <a:gd name="connsiteX2" fmla="*/ 2336 w 11131"/>
              <a:gd name="connsiteY2" fmla="*/ 10090 h 10180"/>
              <a:gd name="connsiteX3" fmla="*/ 2336 w 11131"/>
              <a:gd name="connsiteY3" fmla="*/ 0 h 10180"/>
              <a:gd name="connsiteX4" fmla="*/ 8596 w 11131"/>
              <a:gd name="connsiteY4" fmla="*/ 90 h 10180"/>
              <a:gd name="connsiteX5" fmla="*/ 8608 w 11131"/>
              <a:gd name="connsiteY5" fmla="*/ 10045 h 10180"/>
              <a:gd name="connsiteX6" fmla="*/ 11131 w 11131"/>
              <a:gd name="connsiteY6" fmla="*/ 10180 h 10180"/>
              <a:gd name="connsiteX0" fmla="*/ 0 w 11131"/>
              <a:gd name="connsiteY0" fmla="*/ 90 h 10090"/>
              <a:gd name="connsiteX1" fmla="*/ 0 w 11131"/>
              <a:gd name="connsiteY1" fmla="*/ 10090 h 10090"/>
              <a:gd name="connsiteX2" fmla="*/ 2336 w 11131"/>
              <a:gd name="connsiteY2" fmla="*/ 10090 h 10090"/>
              <a:gd name="connsiteX3" fmla="*/ 2336 w 11131"/>
              <a:gd name="connsiteY3" fmla="*/ 0 h 10090"/>
              <a:gd name="connsiteX4" fmla="*/ 8596 w 11131"/>
              <a:gd name="connsiteY4" fmla="*/ 90 h 10090"/>
              <a:gd name="connsiteX5" fmla="*/ 8608 w 11131"/>
              <a:gd name="connsiteY5" fmla="*/ 10045 h 10090"/>
              <a:gd name="connsiteX6" fmla="*/ 11131 w 11131"/>
              <a:gd name="connsiteY6" fmla="*/ 9910 h 10090"/>
              <a:gd name="connsiteX0" fmla="*/ 0 w 11131"/>
              <a:gd name="connsiteY0" fmla="*/ 90 h 10090"/>
              <a:gd name="connsiteX1" fmla="*/ 0 w 11131"/>
              <a:gd name="connsiteY1" fmla="*/ 10090 h 10090"/>
              <a:gd name="connsiteX2" fmla="*/ 2336 w 11131"/>
              <a:gd name="connsiteY2" fmla="*/ 10090 h 10090"/>
              <a:gd name="connsiteX3" fmla="*/ 2336 w 11131"/>
              <a:gd name="connsiteY3" fmla="*/ 0 h 10090"/>
              <a:gd name="connsiteX4" fmla="*/ 8596 w 11131"/>
              <a:gd name="connsiteY4" fmla="*/ 90 h 10090"/>
              <a:gd name="connsiteX5" fmla="*/ 8608 w 11131"/>
              <a:gd name="connsiteY5" fmla="*/ 10045 h 10090"/>
              <a:gd name="connsiteX6" fmla="*/ 11131 w 11131"/>
              <a:gd name="connsiteY6" fmla="*/ 4640 h 10090"/>
              <a:gd name="connsiteX0" fmla="*/ 0 w 10954"/>
              <a:gd name="connsiteY0" fmla="*/ 90 h 10090"/>
              <a:gd name="connsiteX1" fmla="*/ 0 w 10954"/>
              <a:gd name="connsiteY1" fmla="*/ 10090 h 10090"/>
              <a:gd name="connsiteX2" fmla="*/ 2336 w 10954"/>
              <a:gd name="connsiteY2" fmla="*/ 10090 h 10090"/>
              <a:gd name="connsiteX3" fmla="*/ 2336 w 10954"/>
              <a:gd name="connsiteY3" fmla="*/ 0 h 10090"/>
              <a:gd name="connsiteX4" fmla="*/ 8596 w 10954"/>
              <a:gd name="connsiteY4" fmla="*/ 90 h 10090"/>
              <a:gd name="connsiteX5" fmla="*/ 8608 w 10954"/>
              <a:gd name="connsiteY5" fmla="*/ 10045 h 10090"/>
              <a:gd name="connsiteX6" fmla="*/ 10954 w 10954"/>
              <a:gd name="connsiteY6" fmla="*/ 10045 h 1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54" h="10090">
                <a:moveTo>
                  <a:pt x="0" y="90"/>
                </a:moveTo>
                <a:lnTo>
                  <a:pt x="0" y="10090"/>
                </a:lnTo>
                <a:lnTo>
                  <a:pt x="2336" y="10090"/>
                </a:lnTo>
                <a:lnTo>
                  <a:pt x="2336" y="0"/>
                </a:lnTo>
                <a:lnTo>
                  <a:pt x="8596" y="90"/>
                </a:lnTo>
                <a:cubicBezTo>
                  <a:pt x="8602" y="5067"/>
                  <a:pt x="8621" y="5000"/>
                  <a:pt x="8608" y="10045"/>
                </a:cubicBezTo>
                <a:lnTo>
                  <a:pt x="10954" y="1004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03" name="Freeform 102"/>
          <p:cNvSpPr/>
          <p:nvPr/>
        </p:nvSpPr>
        <p:spPr>
          <a:xfrm flipV="1">
            <a:off x="1732699" y="5520782"/>
            <a:ext cx="627655" cy="317406"/>
          </a:xfrm>
          <a:custGeom>
            <a:avLst/>
            <a:gdLst>
              <a:gd name="connsiteX0" fmla="*/ 0 w 1090705"/>
              <a:gd name="connsiteY0" fmla="*/ 545353 h 545353"/>
              <a:gd name="connsiteX1" fmla="*/ 395941 w 1090705"/>
              <a:gd name="connsiteY1" fmla="*/ 224118 h 545353"/>
              <a:gd name="connsiteX2" fmla="*/ 717176 w 1090705"/>
              <a:gd name="connsiteY2" fmla="*/ 82176 h 545353"/>
              <a:gd name="connsiteX3" fmla="*/ 1090705 w 1090705"/>
              <a:gd name="connsiteY3" fmla="*/ 0 h 545353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7309 h 577309"/>
              <a:gd name="connsiteX1" fmla="*/ 395941 w 1370809"/>
              <a:gd name="connsiteY1" fmla="*/ 256074 h 577309"/>
              <a:gd name="connsiteX2" fmla="*/ 717176 w 1370809"/>
              <a:gd name="connsiteY2" fmla="*/ 114132 h 577309"/>
              <a:gd name="connsiteX3" fmla="*/ 1370809 w 1370809"/>
              <a:gd name="connsiteY3" fmla="*/ 681 h 577309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814788 w 1370809"/>
              <a:gd name="connsiteY2" fmla="*/ 8843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395941 w 1370809"/>
              <a:gd name="connsiteY2" fmla="*/ 255393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75635 w 1370809"/>
              <a:gd name="connsiteY2" fmla="*/ 184225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903578"/>
              <a:gd name="connsiteY0" fmla="*/ 517501 h 517501"/>
              <a:gd name="connsiteX1" fmla="*/ 279734 w 903578"/>
              <a:gd name="connsiteY1" fmla="*/ 251743 h 517501"/>
              <a:gd name="connsiteX2" fmla="*/ 554495 w 903578"/>
              <a:gd name="connsiteY2" fmla="*/ 108353 h 517501"/>
              <a:gd name="connsiteX3" fmla="*/ 903578 w 903578"/>
              <a:gd name="connsiteY3" fmla="*/ 0 h 517501"/>
              <a:gd name="connsiteX0" fmla="*/ 0 w 554495"/>
              <a:gd name="connsiteY0" fmla="*/ 409148 h 409148"/>
              <a:gd name="connsiteX1" fmla="*/ 279734 w 554495"/>
              <a:gd name="connsiteY1" fmla="*/ 143390 h 409148"/>
              <a:gd name="connsiteX2" fmla="*/ 554495 w 554495"/>
              <a:gd name="connsiteY2" fmla="*/ 0 h 409148"/>
              <a:gd name="connsiteX0" fmla="*/ 0 w 279734"/>
              <a:gd name="connsiteY0" fmla="*/ 265758 h 265758"/>
              <a:gd name="connsiteX1" fmla="*/ 279734 w 279734"/>
              <a:gd name="connsiteY1" fmla="*/ 0 h 265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9734" h="265758">
                <a:moveTo>
                  <a:pt x="0" y="265758"/>
                </a:moveTo>
                <a:cubicBezTo>
                  <a:pt x="53317" y="187974"/>
                  <a:pt x="163006" y="78656"/>
                  <a:pt x="279734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05" name="Freeform 104"/>
          <p:cNvSpPr/>
          <p:nvPr/>
        </p:nvSpPr>
        <p:spPr>
          <a:xfrm>
            <a:off x="2348184" y="6189720"/>
            <a:ext cx="1183740" cy="202212"/>
          </a:xfrm>
          <a:custGeom>
            <a:avLst/>
            <a:gdLst>
              <a:gd name="connsiteX0" fmla="*/ 0 w 1090705"/>
              <a:gd name="connsiteY0" fmla="*/ 545353 h 545353"/>
              <a:gd name="connsiteX1" fmla="*/ 395941 w 1090705"/>
              <a:gd name="connsiteY1" fmla="*/ 224118 h 545353"/>
              <a:gd name="connsiteX2" fmla="*/ 717176 w 1090705"/>
              <a:gd name="connsiteY2" fmla="*/ 82176 h 545353"/>
              <a:gd name="connsiteX3" fmla="*/ 1090705 w 1090705"/>
              <a:gd name="connsiteY3" fmla="*/ 0 h 545353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7309 h 577309"/>
              <a:gd name="connsiteX1" fmla="*/ 395941 w 1370809"/>
              <a:gd name="connsiteY1" fmla="*/ 256074 h 577309"/>
              <a:gd name="connsiteX2" fmla="*/ 717176 w 1370809"/>
              <a:gd name="connsiteY2" fmla="*/ 114132 h 577309"/>
              <a:gd name="connsiteX3" fmla="*/ 1370809 w 1370809"/>
              <a:gd name="connsiteY3" fmla="*/ 681 h 577309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814788 w 1370809"/>
              <a:gd name="connsiteY2" fmla="*/ 8843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395941 w 1370809"/>
              <a:gd name="connsiteY2" fmla="*/ 255393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75635 w 1370809"/>
              <a:gd name="connsiteY2" fmla="*/ 184225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447886 w 1370809"/>
              <a:gd name="connsiteY2" fmla="*/ 215877 h 576628"/>
              <a:gd name="connsiteX3" fmla="*/ 554495 w 1370809"/>
              <a:gd name="connsiteY3" fmla="*/ 167480 h 576628"/>
              <a:gd name="connsiteX4" fmla="*/ 903578 w 1370809"/>
              <a:gd name="connsiteY4" fmla="*/ 59127 h 576628"/>
              <a:gd name="connsiteX5" fmla="*/ 1370809 w 1370809"/>
              <a:gd name="connsiteY5" fmla="*/ 0 h 576628"/>
              <a:gd name="connsiteX0" fmla="*/ 0 w 1091075"/>
              <a:gd name="connsiteY0" fmla="*/ 310870 h 310870"/>
              <a:gd name="connsiteX1" fmla="*/ 168152 w 1091075"/>
              <a:gd name="connsiteY1" fmla="*/ 215877 h 310870"/>
              <a:gd name="connsiteX2" fmla="*/ 274761 w 1091075"/>
              <a:gd name="connsiteY2" fmla="*/ 167480 h 310870"/>
              <a:gd name="connsiteX3" fmla="*/ 623844 w 1091075"/>
              <a:gd name="connsiteY3" fmla="*/ 59127 h 310870"/>
              <a:gd name="connsiteX4" fmla="*/ 1091075 w 1091075"/>
              <a:gd name="connsiteY4" fmla="*/ 0 h 310870"/>
              <a:gd name="connsiteX0" fmla="*/ 0 w 922923"/>
              <a:gd name="connsiteY0" fmla="*/ 215877 h 215877"/>
              <a:gd name="connsiteX1" fmla="*/ 106609 w 922923"/>
              <a:gd name="connsiteY1" fmla="*/ 167480 h 215877"/>
              <a:gd name="connsiteX2" fmla="*/ 455692 w 922923"/>
              <a:gd name="connsiteY2" fmla="*/ 59127 h 215877"/>
              <a:gd name="connsiteX3" fmla="*/ 922923 w 922923"/>
              <a:gd name="connsiteY3" fmla="*/ 0 h 215877"/>
              <a:gd name="connsiteX0" fmla="*/ 0 w 922923"/>
              <a:gd name="connsiteY0" fmla="*/ 215877 h 215877"/>
              <a:gd name="connsiteX1" fmla="*/ 106609 w 922923"/>
              <a:gd name="connsiteY1" fmla="*/ 167480 h 215877"/>
              <a:gd name="connsiteX2" fmla="*/ 527570 w 922923"/>
              <a:gd name="connsiteY2" fmla="*/ 46569 h 215877"/>
              <a:gd name="connsiteX3" fmla="*/ 922923 w 922923"/>
              <a:gd name="connsiteY3" fmla="*/ 0 h 215877"/>
              <a:gd name="connsiteX0" fmla="*/ 0 w 922923"/>
              <a:gd name="connsiteY0" fmla="*/ 215877 h 215877"/>
              <a:gd name="connsiteX1" fmla="*/ 106609 w 922923"/>
              <a:gd name="connsiteY1" fmla="*/ 167480 h 215877"/>
              <a:gd name="connsiteX2" fmla="*/ 527570 w 922923"/>
              <a:gd name="connsiteY2" fmla="*/ 46569 h 215877"/>
              <a:gd name="connsiteX3" fmla="*/ 922923 w 922923"/>
              <a:gd name="connsiteY3" fmla="*/ 0 h 215877"/>
              <a:gd name="connsiteX0" fmla="*/ 0 w 922923"/>
              <a:gd name="connsiteY0" fmla="*/ 215877 h 215877"/>
              <a:gd name="connsiteX1" fmla="*/ 106609 w 922923"/>
              <a:gd name="connsiteY1" fmla="*/ 167480 h 215877"/>
              <a:gd name="connsiteX2" fmla="*/ 527570 w 922923"/>
              <a:gd name="connsiteY2" fmla="*/ 46569 h 215877"/>
              <a:gd name="connsiteX3" fmla="*/ 922923 w 922923"/>
              <a:gd name="connsiteY3" fmla="*/ 0 h 215877"/>
              <a:gd name="connsiteX0" fmla="*/ 0 w 922923"/>
              <a:gd name="connsiteY0" fmla="*/ 215877 h 215877"/>
              <a:gd name="connsiteX1" fmla="*/ 199627 w 922923"/>
              <a:gd name="connsiteY1" fmla="*/ 125616 h 215877"/>
              <a:gd name="connsiteX2" fmla="*/ 527570 w 922923"/>
              <a:gd name="connsiteY2" fmla="*/ 46569 h 215877"/>
              <a:gd name="connsiteX3" fmla="*/ 922923 w 922923"/>
              <a:gd name="connsiteY3" fmla="*/ 0 h 215877"/>
              <a:gd name="connsiteX0" fmla="*/ 0 w 527570"/>
              <a:gd name="connsiteY0" fmla="*/ 169308 h 169308"/>
              <a:gd name="connsiteX1" fmla="*/ 199627 w 527570"/>
              <a:gd name="connsiteY1" fmla="*/ 79047 h 169308"/>
              <a:gd name="connsiteX2" fmla="*/ 527570 w 527570"/>
              <a:gd name="connsiteY2" fmla="*/ 0 h 169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0" h="169308">
                <a:moveTo>
                  <a:pt x="0" y="169308"/>
                </a:moveTo>
                <a:cubicBezTo>
                  <a:pt x="45793" y="145410"/>
                  <a:pt x="111699" y="107265"/>
                  <a:pt x="199627" y="79047"/>
                </a:cubicBezTo>
                <a:cubicBezTo>
                  <a:pt x="287555" y="50829"/>
                  <a:pt x="407021" y="20936"/>
                  <a:pt x="527570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07" name="Freeform 106"/>
          <p:cNvSpPr/>
          <p:nvPr/>
        </p:nvSpPr>
        <p:spPr>
          <a:xfrm flipV="1">
            <a:off x="3520378" y="5630186"/>
            <a:ext cx="460695" cy="203005"/>
          </a:xfrm>
          <a:custGeom>
            <a:avLst/>
            <a:gdLst>
              <a:gd name="connsiteX0" fmla="*/ 0 w 1090705"/>
              <a:gd name="connsiteY0" fmla="*/ 545353 h 545353"/>
              <a:gd name="connsiteX1" fmla="*/ 395941 w 1090705"/>
              <a:gd name="connsiteY1" fmla="*/ 224118 h 545353"/>
              <a:gd name="connsiteX2" fmla="*/ 717176 w 1090705"/>
              <a:gd name="connsiteY2" fmla="*/ 82176 h 545353"/>
              <a:gd name="connsiteX3" fmla="*/ 1090705 w 1090705"/>
              <a:gd name="connsiteY3" fmla="*/ 0 h 545353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7309 h 577309"/>
              <a:gd name="connsiteX1" fmla="*/ 395941 w 1370809"/>
              <a:gd name="connsiteY1" fmla="*/ 256074 h 577309"/>
              <a:gd name="connsiteX2" fmla="*/ 717176 w 1370809"/>
              <a:gd name="connsiteY2" fmla="*/ 114132 h 577309"/>
              <a:gd name="connsiteX3" fmla="*/ 1370809 w 1370809"/>
              <a:gd name="connsiteY3" fmla="*/ 681 h 577309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814788 w 1370809"/>
              <a:gd name="connsiteY2" fmla="*/ 8843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395941 w 1370809"/>
              <a:gd name="connsiteY2" fmla="*/ 255393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75635 w 1370809"/>
              <a:gd name="connsiteY2" fmla="*/ 184225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903578"/>
              <a:gd name="connsiteY0" fmla="*/ 517501 h 517501"/>
              <a:gd name="connsiteX1" fmla="*/ 279734 w 903578"/>
              <a:gd name="connsiteY1" fmla="*/ 251743 h 517501"/>
              <a:gd name="connsiteX2" fmla="*/ 554495 w 903578"/>
              <a:gd name="connsiteY2" fmla="*/ 108353 h 517501"/>
              <a:gd name="connsiteX3" fmla="*/ 903578 w 903578"/>
              <a:gd name="connsiteY3" fmla="*/ 0 h 517501"/>
              <a:gd name="connsiteX0" fmla="*/ 0 w 554495"/>
              <a:gd name="connsiteY0" fmla="*/ 409148 h 409148"/>
              <a:gd name="connsiteX1" fmla="*/ 279734 w 554495"/>
              <a:gd name="connsiteY1" fmla="*/ 143390 h 409148"/>
              <a:gd name="connsiteX2" fmla="*/ 554495 w 554495"/>
              <a:gd name="connsiteY2" fmla="*/ 0 h 409148"/>
              <a:gd name="connsiteX0" fmla="*/ 0 w 279734"/>
              <a:gd name="connsiteY0" fmla="*/ 265758 h 265758"/>
              <a:gd name="connsiteX1" fmla="*/ 279734 w 279734"/>
              <a:gd name="connsiteY1" fmla="*/ 0 h 265758"/>
              <a:gd name="connsiteX0" fmla="*/ 0 w 279734"/>
              <a:gd name="connsiteY0" fmla="*/ 265758 h 265758"/>
              <a:gd name="connsiteX1" fmla="*/ 77889 w 279734"/>
              <a:gd name="connsiteY1" fmla="*/ 167455 h 265758"/>
              <a:gd name="connsiteX2" fmla="*/ 279734 w 279734"/>
              <a:gd name="connsiteY2" fmla="*/ 0 h 265758"/>
              <a:gd name="connsiteX0" fmla="*/ 3478 w 205323"/>
              <a:gd name="connsiteY0" fmla="*/ 167455 h 169972"/>
              <a:gd name="connsiteX1" fmla="*/ 205323 w 205323"/>
              <a:gd name="connsiteY1" fmla="*/ 0 h 16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5323" h="169972">
                <a:moveTo>
                  <a:pt x="3478" y="167455"/>
                </a:moveTo>
                <a:cubicBezTo>
                  <a:pt x="-21094" y="187974"/>
                  <a:pt x="88595" y="78656"/>
                  <a:pt x="205323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08" name="Freeform 107"/>
          <p:cNvSpPr/>
          <p:nvPr/>
        </p:nvSpPr>
        <p:spPr>
          <a:xfrm>
            <a:off x="3972859" y="6187104"/>
            <a:ext cx="1183740" cy="202212"/>
          </a:xfrm>
          <a:custGeom>
            <a:avLst/>
            <a:gdLst>
              <a:gd name="connsiteX0" fmla="*/ 0 w 1090705"/>
              <a:gd name="connsiteY0" fmla="*/ 545353 h 545353"/>
              <a:gd name="connsiteX1" fmla="*/ 395941 w 1090705"/>
              <a:gd name="connsiteY1" fmla="*/ 224118 h 545353"/>
              <a:gd name="connsiteX2" fmla="*/ 717176 w 1090705"/>
              <a:gd name="connsiteY2" fmla="*/ 82176 h 545353"/>
              <a:gd name="connsiteX3" fmla="*/ 1090705 w 1090705"/>
              <a:gd name="connsiteY3" fmla="*/ 0 h 545353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7309 h 577309"/>
              <a:gd name="connsiteX1" fmla="*/ 395941 w 1370809"/>
              <a:gd name="connsiteY1" fmla="*/ 256074 h 577309"/>
              <a:gd name="connsiteX2" fmla="*/ 717176 w 1370809"/>
              <a:gd name="connsiteY2" fmla="*/ 114132 h 577309"/>
              <a:gd name="connsiteX3" fmla="*/ 1370809 w 1370809"/>
              <a:gd name="connsiteY3" fmla="*/ 681 h 577309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814788 w 1370809"/>
              <a:gd name="connsiteY2" fmla="*/ 8843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395941 w 1370809"/>
              <a:gd name="connsiteY2" fmla="*/ 255393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75635 w 1370809"/>
              <a:gd name="connsiteY2" fmla="*/ 184225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447886 w 1370809"/>
              <a:gd name="connsiteY2" fmla="*/ 215877 h 576628"/>
              <a:gd name="connsiteX3" fmla="*/ 554495 w 1370809"/>
              <a:gd name="connsiteY3" fmla="*/ 167480 h 576628"/>
              <a:gd name="connsiteX4" fmla="*/ 903578 w 1370809"/>
              <a:gd name="connsiteY4" fmla="*/ 59127 h 576628"/>
              <a:gd name="connsiteX5" fmla="*/ 1370809 w 1370809"/>
              <a:gd name="connsiteY5" fmla="*/ 0 h 576628"/>
              <a:gd name="connsiteX0" fmla="*/ 0 w 1091075"/>
              <a:gd name="connsiteY0" fmla="*/ 310870 h 310870"/>
              <a:gd name="connsiteX1" fmla="*/ 168152 w 1091075"/>
              <a:gd name="connsiteY1" fmla="*/ 215877 h 310870"/>
              <a:gd name="connsiteX2" fmla="*/ 274761 w 1091075"/>
              <a:gd name="connsiteY2" fmla="*/ 167480 h 310870"/>
              <a:gd name="connsiteX3" fmla="*/ 623844 w 1091075"/>
              <a:gd name="connsiteY3" fmla="*/ 59127 h 310870"/>
              <a:gd name="connsiteX4" fmla="*/ 1091075 w 1091075"/>
              <a:gd name="connsiteY4" fmla="*/ 0 h 310870"/>
              <a:gd name="connsiteX0" fmla="*/ 0 w 922923"/>
              <a:gd name="connsiteY0" fmla="*/ 215877 h 215877"/>
              <a:gd name="connsiteX1" fmla="*/ 106609 w 922923"/>
              <a:gd name="connsiteY1" fmla="*/ 167480 h 215877"/>
              <a:gd name="connsiteX2" fmla="*/ 455692 w 922923"/>
              <a:gd name="connsiteY2" fmla="*/ 59127 h 215877"/>
              <a:gd name="connsiteX3" fmla="*/ 922923 w 922923"/>
              <a:gd name="connsiteY3" fmla="*/ 0 h 215877"/>
              <a:gd name="connsiteX0" fmla="*/ 0 w 922923"/>
              <a:gd name="connsiteY0" fmla="*/ 215877 h 215877"/>
              <a:gd name="connsiteX1" fmla="*/ 106609 w 922923"/>
              <a:gd name="connsiteY1" fmla="*/ 167480 h 215877"/>
              <a:gd name="connsiteX2" fmla="*/ 527570 w 922923"/>
              <a:gd name="connsiteY2" fmla="*/ 46569 h 215877"/>
              <a:gd name="connsiteX3" fmla="*/ 922923 w 922923"/>
              <a:gd name="connsiteY3" fmla="*/ 0 h 215877"/>
              <a:gd name="connsiteX0" fmla="*/ 0 w 922923"/>
              <a:gd name="connsiteY0" fmla="*/ 215877 h 215877"/>
              <a:gd name="connsiteX1" fmla="*/ 106609 w 922923"/>
              <a:gd name="connsiteY1" fmla="*/ 167480 h 215877"/>
              <a:gd name="connsiteX2" fmla="*/ 527570 w 922923"/>
              <a:gd name="connsiteY2" fmla="*/ 46569 h 215877"/>
              <a:gd name="connsiteX3" fmla="*/ 922923 w 922923"/>
              <a:gd name="connsiteY3" fmla="*/ 0 h 215877"/>
              <a:gd name="connsiteX0" fmla="*/ 0 w 922923"/>
              <a:gd name="connsiteY0" fmla="*/ 215877 h 215877"/>
              <a:gd name="connsiteX1" fmla="*/ 106609 w 922923"/>
              <a:gd name="connsiteY1" fmla="*/ 167480 h 215877"/>
              <a:gd name="connsiteX2" fmla="*/ 527570 w 922923"/>
              <a:gd name="connsiteY2" fmla="*/ 46569 h 215877"/>
              <a:gd name="connsiteX3" fmla="*/ 922923 w 922923"/>
              <a:gd name="connsiteY3" fmla="*/ 0 h 215877"/>
              <a:gd name="connsiteX0" fmla="*/ 0 w 922923"/>
              <a:gd name="connsiteY0" fmla="*/ 215877 h 215877"/>
              <a:gd name="connsiteX1" fmla="*/ 199627 w 922923"/>
              <a:gd name="connsiteY1" fmla="*/ 125616 h 215877"/>
              <a:gd name="connsiteX2" fmla="*/ 527570 w 922923"/>
              <a:gd name="connsiteY2" fmla="*/ 46569 h 215877"/>
              <a:gd name="connsiteX3" fmla="*/ 922923 w 922923"/>
              <a:gd name="connsiteY3" fmla="*/ 0 h 215877"/>
              <a:gd name="connsiteX0" fmla="*/ 0 w 527570"/>
              <a:gd name="connsiteY0" fmla="*/ 169308 h 169308"/>
              <a:gd name="connsiteX1" fmla="*/ 199627 w 527570"/>
              <a:gd name="connsiteY1" fmla="*/ 79047 h 169308"/>
              <a:gd name="connsiteX2" fmla="*/ 527570 w 527570"/>
              <a:gd name="connsiteY2" fmla="*/ 0 h 169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0" h="169308">
                <a:moveTo>
                  <a:pt x="0" y="169308"/>
                </a:moveTo>
                <a:cubicBezTo>
                  <a:pt x="45793" y="145410"/>
                  <a:pt x="111699" y="107265"/>
                  <a:pt x="199627" y="79047"/>
                </a:cubicBezTo>
                <a:cubicBezTo>
                  <a:pt x="287555" y="50829"/>
                  <a:pt x="407021" y="20936"/>
                  <a:pt x="527570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09" name="Freeform 108"/>
          <p:cNvSpPr/>
          <p:nvPr/>
        </p:nvSpPr>
        <p:spPr>
          <a:xfrm flipV="1">
            <a:off x="5152575" y="5635183"/>
            <a:ext cx="460695" cy="203005"/>
          </a:xfrm>
          <a:custGeom>
            <a:avLst/>
            <a:gdLst>
              <a:gd name="connsiteX0" fmla="*/ 0 w 1090705"/>
              <a:gd name="connsiteY0" fmla="*/ 545353 h 545353"/>
              <a:gd name="connsiteX1" fmla="*/ 395941 w 1090705"/>
              <a:gd name="connsiteY1" fmla="*/ 224118 h 545353"/>
              <a:gd name="connsiteX2" fmla="*/ 717176 w 1090705"/>
              <a:gd name="connsiteY2" fmla="*/ 82176 h 545353"/>
              <a:gd name="connsiteX3" fmla="*/ 1090705 w 1090705"/>
              <a:gd name="connsiteY3" fmla="*/ 0 h 545353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7309 h 577309"/>
              <a:gd name="connsiteX1" fmla="*/ 395941 w 1370809"/>
              <a:gd name="connsiteY1" fmla="*/ 256074 h 577309"/>
              <a:gd name="connsiteX2" fmla="*/ 717176 w 1370809"/>
              <a:gd name="connsiteY2" fmla="*/ 114132 h 577309"/>
              <a:gd name="connsiteX3" fmla="*/ 1370809 w 1370809"/>
              <a:gd name="connsiteY3" fmla="*/ 681 h 577309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717176 w 1370809"/>
              <a:gd name="connsiteY2" fmla="*/ 11345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95941 w 1370809"/>
              <a:gd name="connsiteY1" fmla="*/ 255393 h 576628"/>
              <a:gd name="connsiteX2" fmla="*/ 814788 w 1370809"/>
              <a:gd name="connsiteY2" fmla="*/ 88431 h 576628"/>
              <a:gd name="connsiteX3" fmla="*/ 1370809 w 1370809"/>
              <a:gd name="connsiteY3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395941 w 1370809"/>
              <a:gd name="connsiteY2" fmla="*/ 255393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75635 w 1370809"/>
              <a:gd name="connsiteY2" fmla="*/ 184225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307217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814788 w 1370809"/>
              <a:gd name="connsiteY3" fmla="*/ 88431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1370809"/>
              <a:gd name="connsiteY0" fmla="*/ 576628 h 576628"/>
              <a:gd name="connsiteX1" fmla="*/ 279734 w 1370809"/>
              <a:gd name="connsiteY1" fmla="*/ 310870 h 576628"/>
              <a:gd name="connsiteX2" fmla="*/ 554495 w 1370809"/>
              <a:gd name="connsiteY2" fmla="*/ 167480 h 576628"/>
              <a:gd name="connsiteX3" fmla="*/ 903578 w 1370809"/>
              <a:gd name="connsiteY3" fmla="*/ 59127 h 576628"/>
              <a:gd name="connsiteX4" fmla="*/ 1370809 w 1370809"/>
              <a:gd name="connsiteY4" fmla="*/ 0 h 576628"/>
              <a:gd name="connsiteX0" fmla="*/ 0 w 903578"/>
              <a:gd name="connsiteY0" fmla="*/ 517501 h 517501"/>
              <a:gd name="connsiteX1" fmla="*/ 279734 w 903578"/>
              <a:gd name="connsiteY1" fmla="*/ 251743 h 517501"/>
              <a:gd name="connsiteX2" fmla="*/ 554495 w 903578"/>
              <a:gd name="connsiteY2" fmla="*/ 108353 h 517501"/>
              <a:gd name="connsiteX3" fmla="*/ 903578 w 903578"/>
              <a:gd name="connsiteY3" fmla="*/ 0 h 517501"/>
              <a:gd name="connsiteX0" fmla="*/ 0 w 554495"/>
              <a:gd name="connsiteY0" fmla="*/ 409148 h 409148"/>
              <a:gd name="connsiteX1" fmla="*/ 279734 w 554495"/>
              <a:gd name="connsiteY1" fmla="*/ 143390 h 409148"/>
              <a:gd name="connsiteX2" fmla="*/ 554495 w 554495"/>
              <a:gd name="connsiteY2" fmla="*/ 0 h 409148"/>
              <a:gd name="connsiteX0" fmla="*/ 0 w 279734"/>
              <a:gd name="connsiteY0" fmla="*/ 265758 h 265758"/>
              <a:gd name="connsiteX1" fmla="*/ 279734 w 279734"/>
              <a:gd name="connsiteY1" fmla="*/ 0 h 265758"/>
              <a:gd name="connsiteX0" fmla="*/ 0 w 279734"/>
              <a:gd name="connsiteY0" fmla="*/ 265758 h 265758"/>
              <a:gd name="connsiteX1" fmla="*/ 77889 w 279734"/>
              <a:gd name="connsiteY1" fmla="*/ 167455 h 265758"/>
              <a:gd name="connsiteX2" fmla="*/ 279734 w 279734"/>
              <a:gd name="connsiteY2" fmla="*/ 0 h 265758"/>
              <a:gd name="connsiteX0" fmla="*/ 3478 w 205323"/>
              <a:gd name="connsiteY0" fmla="*/ 167455 h 169972"/>
              <a:gd name="connsiteX1" fmla="*/ 205323 w 205323"/>
              <a:gd name="connsiteY1" fmla="*/ 0 h 16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5323" h="169972">
                <a:moveTo>
                  <a:pt x="3478" y="167455"/>
                </a:moveTo>
                <a:cubicBezTo>
                  <a:pt x="-21094" y="187974"/>
                  <a:pt x="88595" y="78656"/>
                  <a:pt x="205323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cxnSp>
        <p:nvCxnSpPr>
          <p:cNvPr id="121" name="Straight Connector 120"/>
          <p:cNvCxnSpPr/>
          <p:nvPr/>
        </p:nvCxnSpPr>
        <p:spPr>
          <a:xfrm>
            <a:off x="5150249" y="5638189"/>
            <a:ext cx="0" cy="5520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>
          <a:xfrm>
            <a:off x="3981073" y="5837226"/>
            <a:ext cx="0" cy="5520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>
          <a:xfrm>
            <a:off x="3522399" y="5638189"/>
            <a:ext cx="0" cy="5520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>
          <a:xfrm>
            <a:off x="2357818" y="5833191"/>
            <a:ext cx="0" cy="5520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5084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935118" y="443047"/>
            <a:ext cx="3740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555 Timer Chip</a:t>
            </a:r>
          </a:p>
        </p:txBody>
      </p:sp>
      <p:sp>
        <p:nvSpPr>
          <p:cNvPr id="106" name="Text Box 246"/>
          <p:cNvSpPr txBox="1">
            <a:spLocks noChangeArrowheads="1"/>
          </p:cNvSpPr>
          <p:nvPr/>
        </p:nvSpPr>
        <p:spPr bwMode="auto">
          <a:xfrm>
            <a:off x="5286057" y="1457007"/>
            <a:ext cx="3251620" cy="1279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/>
                <a:ea typeface="Times New Roman"/>
              </a:rPr>
              <a:t>Restrictions</a:t>
            </a:r>
            <a:r>
              <a:rPr lang="en-US" dirty="0">
                <a:effectLst/>
                <a:latin typeface="Times New Roman"/>
                <a:ea typeface="Times New Roman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/>
                <a:ea typeface="Times New Roman"/>
              </a:rPr>
              <a:t>C</a:t>
            </a:r>
            <a:r>
              <a:rPr lang="en-US" dirty="0">
                <a:effectLst/>
                <a:latin typeface="Times New Roman"/>
                <a:ea typeface="Times New Roman"/>
              </a:rPr>
              <a:t> </a:t>
            </a:r>
            <a:r>
              <a:rPr lang="en-US" dirty="0">
                <a:effectLst/>
                <a:latin typeface="Times New Roman"/>
                <a:ea typeface="Times New Roman"/>
                <a:sym typeface="Symbol"/>
              </a:rPr>
              <a:t></a:t>
            </a:r>
            <a:r>
              <a:rPr lang="en-US" dirty="0">
                <a:effectLst/>
                <a:latin typeface="Times New Roman"/>
                <a:ea typeface="Times New Roman"/>
              </a:rPr>
              <a:t> 500 pF = 500 </a:t>
            </a:r>
            <a:r>
              <a:rPr lang="en-US" dirty="0">
                <a:effectLst/>
                <a:latin typeface="Times New Roman"/>
                <a:ea typeface="Times New Roman"/>
                <a:sym typeface="Symbol"/>
              </a:rPr>
              <a:t></a:t>
            </a:r>
            <a:r>
              <a:rPr lang="en-US" dirty="0">
                <a:effectLst/>
                <a:latin typeface="Times New Roman"/>
                <a:ea typeface="Times New Roman"/>
              </a:rPr>
              <a:t> 10</a:t>
            </a:r>
            <a:r>
              <a:rPr lang="en-US" baseline="30000" dirty="0">
                <a:effectLst/>
                <a:latin typeface="Times New Roman"/>
                <a:ea typeface="Times New Roman"/>
              </a:rPr>
              <a:t>-12</a:t>
            </a:r>
            <a:r>
              <a:rPr lang="en-US" dirty="0">
                <a:effectLst/>
                <a:latin typeface="Times New Roman"/>
                <a:ea typeface="Times New Roman"/>
              </a:rPr>
              <a:t> 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/>
                <a:ea typeface="Times New Roman"/>
              </a:rPr>
              <a:t>R</a:t>
            </a:r>
            <a:r>
              <a:rPr lang="en-US" baseline="-25000" dirty="0">
                <a:effectLst/>
                <a:latin typeface="Times New Roman"/>
                <a:ea typeface="Times New Roman"/>
              </a:rPr>
              <a:t>A</a:t>
            </a:r>
            <a:r>
              <a:rPr lang="en-US" dirty="0">
                <a:effectLst/>
                <a:latin typeface="Times New Roman"/>
                <a:ea typeface="Times New Roman"/>
              </a:rPr>
              <a:t> </a:t>
            </a:r>
            <a:r>
              <a:rPr lang="en-US" dirty="0">
                <a:effectLst/>
                <a:latin typeface="Times New Roman"/>
                <a:ea typeface="Times New Roman"/>
                <a:sym typeface="Symbol"/>
              </a:rPr>
              <a:t></a:t>
            </a:r>
            <a:r>
              <a:rPr lang="en-US" dirty="0">
                <a:effectLst/>
                <a:latin typeface="Times New Roman"/>
                <a:ea typeface="Times New Roman"/>
              </a:rPr>
              <a:t> 1 k</a:t>
            </a:r>
            <a:r>
              <a:rPr lang="en-US" dirty="0">
                <a:effectLst/>
                <a:latin typeface="Symbol"/>
                <a:ea typeface="Times New Roman"/>
              </a:rPr>
              <a:t>W</a:t>
            </a:r>
            <a:r>
              <a:rPr lang="en-US" dirty="0">
                <a:effectLst/>
                <a:latin typeface="Times New Roman"/>
                <a:ea typeface="Times New Roman"/>
              </a:rPr>
              <a:t> = 1000 </a:t>
            </a:r>
            <a:r>
              <a:rPr lang="en-US" dirty="0">
                <a:effectLst/>
                <a:latin typeface="Symbol"/>
                <a:ea typeface="Times New Roman"/>
              </a:rPr>
              <a:t>W</a:t>
            </a:r>
            <a:endParaRPr lang="en-US" dirty="0">
              <a:effectLst/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/>
                <a:ea typeface="Times New Roman"/>
              </a:rPr>
              <a:t>R</a:t>
            </a:r>
            <a:r>
              <a:rPr lang="en-US" baseline="-25000" dirty="0">
                <a:effectLst/>
                <a:latin typeface="Times New Roman"/>
                <a:ea typeface="Times New Roman"/>
              </a:rPr>
              <a:t>A</a:t>
            </a:r>
            <a:r>
              <a:rPr lang="en-US" dirty="0">
                <a:effectLst/>
                <a:latin typeface="Times New Roman"/>
                <a:ea typeface="Times New Roman"/>
              </a:rPr>
              <a:t> + </a:t>
            </a:r>
            <a:r>
              <a:rPr lang="en-US" i="1" dirty="0">
                <a:effectLst/>
                <a:latin typeface="Times New Roman"/>
                <a:ea typeface="Times New Roman"/>
              </a:rPr>
              <a:t>R</a:t>
            </a:r>
            <a:r>
              <a:rPr lang="en-US" baseline="-25000" dirty="0">
                <a:effectLst/>
                <a:latin typeface="Times New Roman"/>
                <a:ea typeface="Times New Roman"/>
              </a:rPr>
              <a:t>B</a:t>
            </a:r>
            <a:r>
              <a:rPr lang="en-US" dirty="0">
                <a:effectLst/>
                <a:latin typeface="Times New Roman"/>
                <a:ea typeface="Times New Roman"/>
              </a:rPr>
              <a:t> </a:t>
            </a:r>
            <a:r>
              <a:rPr lang="en-US" dirty="0">
                <a:effectLst/>
                <a:latin typeface="Times New Roman"/>
                <a:ea typeface="Times New Roman"/>
                <a:sym typeface="Symbol"/>
              </a:rPr>
              <a:t></a:t>
            </a:r>
            <a:r>
              <a:rPr lang="en-US" dirty="0">
                <a:effectLst/>
                <a:latin typeface="Times New Roman"/>
                <a:ea typeface="Times New Roman"/>
              </a:rPr>
              <a:t> 6.6 M</a:t>
            </a:r>
            <a:r>
              <a:rPr lang="en-US" dirty="0">
                <a:effectLst/>
                <a:latin typeface="Symbol"/>
                <a:ea typeface="Times New Roman"/>
              </a:rPr>
              <a:t>W</a:t>
            </a:r>
            <a:r>
              <a:rPr lang="en-US" dirty="0">
                <a:effectLst/>
                <a:latin typeface="Times New Roman"/>
                <a:ea typeface="Times New Roman"/>
              </a:rPr>
              <a:t> = 6.6 </a:t>
            </a:r>
            <a:r>
              <a:rPr lang="en-US" dirty="0">
                <a:effectLst/>
                <a:latin typeface="Times New Roman"/>
                <a:ea typeface="Times New Roman"/>
                <a:sym typeface="Symbol"/>
              </a:rPr>
              <a:t></a:t>
            </a:r>
            <a:r>
              <a:rPr lang="en-US" dirty="0">
                <a:effectLst/>
                <a:latin typeface="Times New Roman"/>
                <a:ea typeface="Times New Roman"/>
              </a:rPr>
              <a:t> 10</a:t>
            </a:r>
            <a:r>
              <a:rPr lang="en-US" baseline="30000" dirty="0">
                <a:effectLst/>
                <a:latin typeface="Times New Roman"/>
                <a:ea typeface="Times New Roman"/>
              </a:rPr>
              <a:t>6 </a:t>
            </a:r>
            <a:r>
              <a:rPr lang="en-US" dirty="0">
                <a:effectLst/>
                <a:latin typeface="Symbol"/>
                <a:ea typeface="Times New Roman"/>
              </a:rPr>
              <a:t>W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grpSp>
        <p:nvGrpSpPr>
          <p:cNvPr id="110" name="Group 109"/>
          <p:cNvGrpSpPr>
            <a:grpSpLocks/>
          </p:cNvGrpSpPr>
          <p:nvPr/>
        </p:nvGrpSpPr>
        <p:grpSpPr bwMode="auto">
          <a:xfrm flipV="1">
            <a:off x="5041673" y="5380366"/>
            <a:ext cx="3053552" cy="486864"/>
            <a:chOff x="7095" y="6975"/>
            <a:chExt cx="4110" cy="660"/>
          </a:xfrm>
        </p:grpSpPr>
        <p:sp>
          <p:nvSpPr>
            <p:cNvPr id="141" name="Freeform 140"/>
            <p:cNvSpPr>
              <a:spLocks/>
            </p:cNvSpPr>
            <p:nvPr/>
          </p:nvSpPr>
          <p:spPr bwMode="auto">
            <a:xfrm>
              <a:off x="7095" y="6975"/>
              <a:ext cx="2100" cy="660"/>
            </a:xfrm>
            <a:custGeom>
              <a:avLst/>
              <a:gdLst>
                <a:gd name="T0" fmla="*/ 0 w 2100"/>
                <a:gd name="T1" fmla="*/ 660 h 660"/>
                <a:gd name="T2" fmla="*/ 540 w 2100"/>
                <a:gd name="T3" fmla="*/ 660 h 660"/>
                <a:gd name="T4" fmla="*/ 540 w 2100"/>
                <a:gd name="T5" fmla="*/ 0 h 660"/>
                <a:gd name="T6" fmla="*/ 1350 w 2100"/>
                <a:gd name="T7" fmla="*/ 0 h 660"/>
                <a:gd name="T8" fmla="*/ 1350 w 2100"/>
                <a:gd name="T9" fmla="*/ 660 h 660"/>
                <a:gd name="T10" fmla="*/ 2100 w 2100"/>
                <a:gd name="T11" fmla="*/ 66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00" h="660">
                  <a:moveTo>
                    <a:pt x="0" y="660"/>
                  </a:moveTo>
                  <a:lnTo>
                    <a:pt x="540" y="660"/>
                  </a:lnTo>
                  <a:lnTo>
                    <a:pt x="540" y="0"/>
                  </a:lnTo>
                  <a:lnTo>
                    <a:pt x="1350" y="0"/>
                  </a:lnTo>
                  <a:lnTo>
                    <a:pt x="1350" y="660"/>
                  </a:lnTo>
                  <a:lnTo>
                    <a:pt x="2100" y="66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2" name="Freeform 141"/>
            <p:cNvSpPr>
              <a:spLocks/>
            </p:cNvSpPr>
            <p:nvPr/>
          </p:nvSpPr>
          <p:spPr bwMode="auto">
            <a:xfrm>
              <a:off x="9105" y="6975"/>
              <a:ext cx="2100" cy="660"/>
            </a:xfrm>
            <a:custGeom>
              <a:avLst/>
              <a:gdLst>
                <a:gd name="T0" fmla="*/ 0 w 2100"/>
                <a:gd name="T1" fmla="*/ 660 h 660"/>
                <a:gd name="T2" fmla="*/ 540 w 2100"/>
                <a:gd name="T3" fmla="*/ 660 h 660"/>
                <a:gd name="T4" fmla="*/ 540 w 2100"/>
                <a:gd name="T5" fmla="*/ 0 h 660"/>
                <a:gd name="T6" fmla="*/ 1350 w 2100"/>
                <a:gd name="T7" fmla="*/ 0 h 660"/>
                <a:gd name="T8" fmla="*/ 1350 w 2100"/>
                <a:gd name="T9" fmla="*/ 660 h 660"/>
                <a:gd name="T10" fmla="*/ 2100 w 2100"/>
                <a:gd name="T11" fmla="*/ 66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00" h="660">
                  <a:moveTo>
                    <a:pt x="0" y="660"/>
                  </a:moveTo>
                  <a:lnTo>
                    <a:pt x="540" y="660"/>
                  </a:lnTo>
                  <a:lnTo>
                    <a:pt x="540" y="0"/>
                  </a:lnTo>
                  <a:lnTo>
                    <a:pt x="1350" y="0"/>
                  </a:lnTo>
                  <a:lnTo>
                    <a:pt x="1350" y="660"/>
                  </a:lnTo>
                  <a:lnTo>
                    <a:pt x="2100" y="66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cxnSp>
        <p:nvCxnSpPr>
          <p:cNvPr id="111" name="Line 250"/>
          <p:cNvCxnSpPr>
            <a:cxnSpLocks noChangeShapeType="1"/>
          </p:cNvCxnSpPr>
          <p:nvPr/>
        </p:nvCxnSpPr>
        <p:spPr bwMode="auto">
          <a:xfrm>
            <a:off x="5442870" y="5203324"/>
            <a:ext cx="60179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2" name="Line 252"/>
          <p:cNvCxnSpPr>
            <a:cxnSpLocks noChangeShapeType="1"/>
          </p:cNvCxnSpPr>
          <p:nvPr/>
        </p:nvCxnSpPr>
        <p:spPr bwMode="auto">
          <a:xfrm>
            <a:off x="6044665" y="5214389"/>
            <a:ext cx="89154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3" name="Line 253"/>
          <p:cNvCxnSpPr>
            <a:cxnSpLocks noChangeShapeType="1"/>
          </p:cNvCxnSpPr>
          <p:nvPr/>
        </p:nvCxnSpPr>
        <p:spPr bwMode="auto">
          <a:xfrm flipV="1">
            <a:off x="5442870" y="5081608"/>
            <a:ext cx="0" cy="2544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4" name="Line 254"/>
          <p:cNvCxnSpPr>
            <a:cxnSpLocks noChangeShapeType="1"/>
          </p:cNvCxnSpPr>
          <p:nvPr/>
        </p:nvCxnSpPr>
        <p:spPr bwMode="auto">
          <a:xfrm flipV="1">
            <a:off x="6044665" y="5081608"/>
            <a:ext cx="0" cy="2544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5" name="Line 255"/>
          <p:cNvCxnSpPr>
            <a:cxnSpLocks noChangeShapeType="1"/>
          </p:cNvCxnSpPr>
          <p:nvPr/>
        </p:nvCxnSpPr>
        <p:spPr bwMode="auto">
          <a:xfrm flipV="1">
            <a:off x="6936213" y="5070543"/>
            <a:ext cx="0" cy="2544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16" name="Text Box 256"/>
          <p:cNvSpPr txBox="1">
            <a:spLocks noChangeArrowheads="1"/>
          </p:cNvSpPr>
          <p:nvPr/>
        </p:nvSpPr>
        <p:spPr bwMode="auto">
          <a:xfrm>
            <a:off x="5693618" y="4847725"/>
            <a:ext cx="390052" cy="3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/>
                <a:ea typeface="Times New Roman"/>
              </a:rPr>
              <a:t>t</a:t>
            </a:r>
            <a:r>
              <a:rPr lang="en-US" baseline="-25000" dirty="0">
                <a:effectLst/>
                <a:latin typeface="Times New Roman"/>
                <a:ea typeface="Times New Roman"/>
              </a:rPr>
              <a:t>1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117" name="Text Box 257"/>
          <p:cNvSpPr txBox="1">
            <a:spLocks noChangeArrowheads="1"/>
          </p:cNvSpPr>
          <p:nvPr/>
        </p:nvSpPr>
        <p:spPr bwMode="auto">
          <a:xfrm>
            <a:off x="6406856" y="4858790"/>
            <a:ext cx="390052" cy="3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>
                <a:effectLst/>
                <a:latin typeface="Times New Roman"/>
                <a:ea typeface="Times New Roman"/>
              </a:rPr>
              <a:t>t</a:t>
            </a:r>
            <a:r>
              <a:rPr lang="en-US" baseline="-25000">
                <a:effectLst/>
                <a:latin typeface="Times New Roman"/>
                <a:ea typeface="Times New Roman"/>
              </a:rPr>
              <a:t>2</a:t>
            </a:r>
            <a:endParaRPr lang="en-US">
              <a:effectLst/>
              <a:latin typeface="Times New Roman"/>
              <a:ea typeface="Times New Roman"/>
            </a:endParaRPr>
          </a:p>
        </p:txBody>
      </p:sp>
      <p:cxnSp>
        <p:nvCxnSpPr>
          <p:cNvPr id="118" name="Line 258"/>
          <p:cNvCxnSpPr>
            <a:cxnSpLocks noChangeShapeType="1"/>
          </p:cNvCxnSpPr>
          <p:nvPr/>
        </p:nvCxnSpPr>
        <p:spPr bwMode="auto">
          <a:xfrm>
            <a:off x="5442870" y="6088531"/>
            <a:ext cx="149334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9" name="Line 259"/>
          <p:cNvCxnSpPr>
            <a:cxnSpLocks noChangeShapeType="1"/>
          </p:cNvCxnSpPr>
          <p:nvPr/>
        </p:nvCxnSpPr>
        <p:spPr bwMode="auto">
          <a:xfrm flipV="1">
            <a:off x="5442870" y="5889360"/>
            <a:ext cx="0" cy="2544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0" name="Line 260"/>
          <p:cNvCxnSpPr>
            <a:cxnSpLocks noChangeShapeType="1"/>
          </p:cNvCxnSpPr>
          <p:nvPr/>
        </p:nvCxnSpPr>
        <p:spPr bwMode="auto">
          <a:xfrm flipV="1">
            <a:off x="6936213" y="5889360"/>
            <a:ext cx="0" cy="2544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2" name="Text Box 261"/>
          <p:cNvSpPr txBox="1">
            <a:spLocks noChangeArrowheads="1"/>
          </p:cNvSpPr>
          <p:nvPr/>
        </p:nvSpPr>
        <p:spPr bwMode="auto">
          <a:xfrm>
            <a:off x="5710334" y="6088531"/>
            <a:ext cx="969558" cy="3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/>
                <a:ea typeface="Times New Roman"/>
              </a:rPr>
              <a:t>T</a:t>
            </a:r>
            <a:r>
              <a:rPr lang="en-US" dirty="0">
                <a:effectLst/>
                <a:latin typeface="Times New Roman"/>
                <a:ea typeface="Times New Roman"/>
              </a:rPr>
              <a:t> = </a:t>
            </a:r>
            <a:r>
              <a:rPr lang="en-US" i="1" dirty="0">
                <a:effectLst/>
                <a:latin typeface="Times New Roman"/>
                <a:ea typeface="Times New Roman"/>
              </a:rPr>
              <a:t>t</a:t>
            </a:r>
            <a:r>
              <a:rPr lang="en-US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en-US" dirty="0">
                <a:effectLst/>
                <a:latin typeface="Times New Roman"/>
                <a:ea typeface="Times New Roman"/>
              </a:rPr>
              <a:t> + </a:t>
            </a:r>
            <a:r>
              <a:rPr lang="en-US" i="1" dirty="0">
                <a:effectLst/>
                <a:latin typeface="Times New Roman"/>
                <a:ea typeface="Times New Roman"/>
              </a:rPr>
              <a:t>t</a:t>
            </a:r>
            <a:r>
              <a:rPr lang="en-US" baseline="-25000" dirty="0">
                <a:effectLst/>
                <a:latin typeface="Times New Roman"/>
                <a:ea typeface="Times New Roman"/>
              </a:rPr>
              <a:t>2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123" name="Text Box 263"/>
          <p:cNvSpPr txBox="1">
            <a:spLocks noChangeArrowheads="1"/>
          </p:cNvSpPr>
          <p:nvPr/>
        </p:nvSpPr>
        <p:spPr bwMode="auto">
          <a:xfrm>
            <a:off x="5298705" y="2855578"/>
            <a:ext cx="3238972" cy="193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/>
                <a:ea typeface="Times New Roman"/>
              </a:rPr>
              <a:t>Results</a:t>
            </a:r>
            <a:r>
              <a:rPr lang="en-US" dirty="0">
                <a:effectLst/>
                <a:latin typeface="Times New Roman"/>
                <a:ea typeface="Times New Roman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/>
                <a:ea typeface="Times New Roman"/>
              </a:rPr>
              <a:t>t</a:t>
            </a:r>
            <a:r>
              <a:rPr lang="en-US" baseline="-25000" dirty="0">
                <a:latin typeface="Times New Roman"/>
                <a:ea typeface="Times New Roman"/>
              </a:rPr>
              <a:t>1</a:t>
            </a:r>
            <a:r>
              <a:rPr lang="en-US" dirty="0">
                <a:latin typeface="Times New Roman"/>
                <a:ea typeface="Times New Roman"/>
              </a:rPr>
              <a:t> = 0.693 </a:t>
            </a:r>
            <a:r>
              <a:rPr lang="en-US" i="1" dirty="0">
                <a:latin typeface="Times New Roman"/>
                <a:ea typeface="Times New Roman"/>
              </a:rPr>
              <a:t>R</a:t>
            </a:r>
            <a:r>
              <a:rPr lang="en-US" i="1" baseline="-25000" dirty="0">
                <a:latin typeface="Times New Roman"/>
                <a:ea typeface="Times New Roman"/>
              </a:rPr>
              <a:t>B</a:t>
            </a:r>
            <a:r>
              <a:rPr lang="en-US" i="1" dirty="0">
                <a:latin typeface="Times New Roman"/>
                <a:ea typeface="Times New Roman"/>
              </a:rPr>
              <a:t>C</a:t>
            </a:r>
          </a:p>
          <a:p>
            <a:pPr>
              <a:spcBef>
                <a:spcPts val="300"/>
              </a:spcBef>
            </a:pPr>
            <a:r>
              <a:rPr lang="en-US" i="1" dirty="0">
                <a:latin typeface="Times New Roman"/>
                <a:ea typeface="Times New Roman"/>
              </a:rPr>
              <a:t>t</a:t>
            </a:r>
            <a:r>
              <a:rPr lang="en-US" baseline="-25000" dirty="0">
                <a:latin typeface="Times New Roman"/>
                <a:ea typeface="Times New Roman"/>
              </a:rPr>
              <a:t>2</a:t>
            </a:r>
            <a:r>
              <a:rPr lang="en-US" dirty="0">
                <a:latin typeface="Times New Roman"/>
                <a:ea typeface="Times New Roman"/>
              </a:rPr>
              <a:t> = 0.693 (</a:t>
            </a:r>
            <a:r>
              <a:rPr lang="en-US" i="1" dirty="0">
                <a:latin typeface="Times New Roman"/>
                <a:ea typeface="Times New Roman"/>
              </a:rPr>
              <a:t>R</a:t>
            </a:r>
            <a:r>
              <a:rPr lang="en-US" i="1" baseline="-25000" dirty="0">
                <a:latin typeface="Times New Roman"/>
                <a:ea typeface="Times New Roman"/>
              </a:rPr>
              <a:t>A</a:t>
            </a:r>
            <a:r>
              <a:rPr lang="en-US" i="1" dirty="0">
                <a:latin typeface="Times New Roman"/>
                <a:ea typeface="Times New Roman"/>
              </a:rPr>
              <a:t>+R</a:t>
            </a:r>
            <a:r>
              <a:rPr lang="en-US" i="1" baseline="-25000" dirty="0">
                <a:latin typeface="Times New Roman"/>
                <a:ea typeface="Times New Roman"/>
              </a:rPr>
              <a:t>B</a:t>
            </a:r>
            <a:r>
              <a:rPr lang="en-US" dirty="0">
                <a:latin typeface="Times New Roman"/>
                <a:ea typeface="Times New Roman"/>
              </a:rPr>
              <a:t>)</a:t>
            </a:r>
            <a:r>
              <a:rPr lang="en-US" i="1" dirty="0">
                <a:latin typeface="Times New Roman"/>
                <a:ea typeface="Times New Roman"/>
              </a:rPr>
              <a:t>C</a:t>
            </a:r>
          </a:p>
          <a:p>
            <a:pPr>
              <a:spcBef>
                <a:spcPts val="300"/>
              </a:spcBef>
            </a:pPr>
            <a:r>
              <a:rPr lang="en-US" i="1" dirty="0">
                <a:latin typeface="Times New Roman"/>
                <a:ea typeface="Times New Roman"/>
              </a:rPr>
              <a:t>T</a:t>
            </a:r>
            <a:r>
              <a:rPr lang="en-US" dirty="0">
                <a:latin typeface="Times New Roman"/>
                <a:ea typeface="Times New Roman"/>
              </a:rPr>
              <a:t> = 0.693 (</a:t>
            </a:r>
            <a:r>
              <a:rPr lang="en-US" i="1" dirty="0">
                <a:latin typeface="Times New Roman"/>
                <a:ea typeface="Times New Roman"/>
              </a:rPr>
              <a:t>R</a:t>
            </a:r>
            <a:r>
              <a:rPr lang="en-US" i="1" baseline="-25000" dirty="0">
                <a:latin typeface="Times New Roman"/>
                <a:ea typeface="Times New Roman"/>
              </a:rPr>
              <a:t>A</a:t>
            </a:r>
            <a:r>
              <a:rPr lang="en-US" i="1" dirty="0">
                <a:latin typeface="Times New Roman"/>
                <a:ea typeface="Times New Roman"/>
              </a:rPr>
              <a:t>+</a:t>
            </a:r>
            <a:r>
              <a:rPr lang="en-US" dirty="0">
                <a:latin typeface="Times New Roman"/>
                <a:ea typeface="Times New Roman"/>
              </a:rPr>
              <a:t>2</a:t>
            </a:r>
            <a:r>
              <a:rPr lang="en-US" i="1" dirty="0">
                <a:latin typeface="Times New Roman"/>
                <a:ea typeface="Times New Roman"/>
              </a:rPr>
              <a:t>R</a:t>
            </a:r>
            <a:r>
              <a:rPr lang="en-US" i="1" baseline="-25000" dirty="0">
                <a:latin typeface="Times New Roman"/>
                <a:ea typeface="Times New Roman"/>
              </a:rPr>
              <a:t>B</a:t>
            </a:r>
            <a:r>
              <a:rPr lang="en-US" dirty="0">
                <a:latin typeface="Times New Roman"/>
                <a:ea typeface="Times New Roman"/>
              </a:rPr>
              <a:t>)</a:t>
            </a:r>
            <a:r>
              <a:rPr lang="en-US" i="1" dirty="0">
                <a:latin typeface="Times New Roman"/>
                <a:ea typeface="Times New Roman"/>
              </a:rPr>
              <a:t>C</a:t>
            </a:r>
          </a:p>
          <a:p>
            <a:endParaRPr lang="en-US" i="1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i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65" name="Freeform 64"/>
          <p:cNvSpPr>
            <a:spLocks/>
          </p:cNvSpPr>
          <p:nvPr/>
        </p:nvSpPr>
        <p:spPr bwMode="auto">
          <a:xfrm>
            <a:off x="2643842" y="2038359"/>
            <a:ext cx="590823" cy="1238206"/>
          </a:xfrm>
          <a:custGeom>
            <a:avLst/>
            <a:gdLst>
              <a:gd name="T0" fmla="*/ 488 w 773"/>
              <a:gd name="T1" fmla="*/ 0 h 1620"/>
              <a:gd name="T2" fmla="*/ 773 w 773"/>
              <a:gd name="T3" fmla="*/ 0 h 1620"/>
              <a:gd name="T4" fmla="*/ 773 w 773"/>
              <a:gd name="T5" fmla="*/ 638 h 1620"/>
              <a:gd name="T6" fmla="*/ 0 w 773"/>
              <a:gd name="T7" fmla="*/ 638 h 1620"/>
              <a:gd name="T8" fmla="*/ 0 w 773"/>
              <a:gd name="T9" fmla="*/ 1620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3" h="1620">
                <a:moveTo>
                  <a:pt x="488" y="0"/>
                </a:moveTo>
                <a:lnTo>
                  <a:pt x="773" y="0"/>
                </a:lnTo>
                <a:lnTo>
                  <a:pt x="773" y="638"/>
                </a:lnTo>
                <a:lnTo>
                  <a:pt x="0" y="638"/>
                </a:lnTo>
                <a:lnTo>
                  <a:pt x="0" y="162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67" name="Line 239"/>
          <p:cNvCxnSpPr>
            <a:cxnSpLocks noChangeShapeType="1"/>
          </p:cNvCxnSpPr>
          <p:nvPr/>
        </p:nvCxnSpPr>
        <p:spPr bwMode="auto">
          <a:xfrm flipV="1">
            <a:off x="2242571" y="2044473"/>
            <a:ext cx="0" cy="123820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8" name="Line 154"/>
          <p:cNvCxnSpPr>
            <a:cxnSpLocks noChangeShapeType="1"/>
          </p:cNvCxnSpPr>
          <p:nvPr/>
        </p:nvCxnSpPr>
        <p:spPr bwMode="auto">
          <a:xfrm>
            <a:off x="2235692" y="5715525"/>
            <a:ext cx="0" cy="3622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69" name="Group 68"/>
          <p:cNvGrpSpPr>
            <a:grpSpLocks/>
          </p:cNvGrpSpPr>
          <p:nvPr/>
        </p:nvGrpSpPr>
        <p:grpSpPr bwMode="auto">
          <a:xfrm>
            <a:off x="2010767" y="5599541"/>
            <a:ext cx="449851" cy="126490"/>
            <a:chOff x="4089" y="6244"/>
            <a:chExt cx="475" cy="122"/>
          </a:xfrm>
        </p:grpSpPr>
        <p:cxnSp>
          <p:nvCxnSpPr>
            <p:cNvPr id="172" name="Line 153"/>
            <p:cNvCxnSpPr/>
            <p:nvPr/>
          </p:nvCxnSpPr>
          <p:spPr bwMode="auto">
            <a:xfrm rot="21600000">
              <a:off x="4089" y="6366"/>
              <a:ext cx="4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3" name="Line 157"/>
            <p:cNvCxnSpPr/>
            <p:nvPr/>
          </p:nvCxnSpPr>
          <p:spPr bwMode="auto">
            <a:xfrm rot="32400000">
              <a:off x="4089" y="6244"/>
              <a:ext cx="4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70" name="Line 158"/>
          <p:cNvCxnSpPr>
            <a:cxnSpLocks noChangeShapeType="1"/>
          </p:cNvCxnSpPr>
          <p:nvPr/>
        </p:nvCxnSpPr>
        <p:spPr bwMode="auto">
          <a:xfrm rot="10800000">
            <a:off x="2235692" y="4809036"/>
            <a:ext cx="0" cy="790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71" name="Group 70"/>
          <p:cNvGrpSpPr>
            <a:grpSpLocks/>
          </p:cNvGrpSpPr>
          <p:nvPr/>
        </p:nvGrpSpPr>
        <p:grpSpPr bwMode="auto">
          <a:xfrm>
            <a:off x="3863321" y="3669956"/>
            <a:ext cx="306494" cy="214483"/>
            <a:chOff x="8336" y="10761"/>
            <a:chExt cx="871" cy="1139"/>
          </a:xfrm>
        </p:grpSpPr>
        <p:cxnSp>
          <p:nvCxnSpPr>
            <p:cNvPr id="167" name="Line 106"/>
            <p:cNvCxnSpPr/>
            <p:nvPr/>
          </p:nvCxnSpPr>
          <p:spPr bwMode="auto">
            <a:xfrm>
              <a:off x="8336" y="11180"/>
              <a:ext cx="8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8" name="Line 107"/>
            <p:cNvCxnSpPr/>
            <p:nvPr/>
          </p:nvCxnSpPr>
          <p:spPr bwMode="auto">
            <a:xfrm>
              <a:off x="8468" y="11420"/>
              <a:ext cx="6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9" name="Line 108"/>
            <p:cNvCxnSpPr/>
            <p:nvPr/>
          </p:nvCxnSpPr>
          <p:spPr bwMode="auto">
            <a:xfrm>
              <a:off x="8609" y="11660"/>
              <a:ext cx="3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0" name="Line 109"/>
            <p:cNvCxnSpPr/>
            <p:nvPr/>
          </p:nvCxnSpPr>
          <p:spPr bwMode="auto">
            <a:xfrm>
              <a:off x="8744" y="11900"/>
              <a:ext cx="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1" name="Line 110"/>
            <p:cNvCxnSpPr/>
            <p:nvPr/>
          </p:nvCxnSpPr>
          <p:spPr bwMode="auto">
            <a:xfrm flipV="1">
              <a:off x="8769" y="10761"/>
              <a:ext cx="0" cy="4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63" name="Group 162"/>
          <p:cNvGrpSpPr>
            <a:grpSpLocks/>
          </p:cNvGrpSpPr>
          <p:nvPr/>
        </p:nvGrpSpPr>
        <p:grpSpPr bwMode="auto">
          <a:xfrm rot="10800000">
            <a:off x="2932373" y="4641649"/>
            <a:ext cx="217833" cy="366876"/>
            <a:chOff x="8573" y="6735"/>
            <a:chExt cx="855" cy="480"/>
          </a:xfrm>
        </p:grpSpPr>
        <p:cxnSp>
          <p:nvCxnSpPr>
            <p:cNvPr id="165" name="Line 147"/>
            <p:cNvCxnSpPr/>
            <p:nvPr/>
          </p:nvCxnSpPr>
          <p:spPr bwMode="auto">
            <a:xfrm>
              <a:off x="8573" y="6735"/>
              <a:ext cx="8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6" name="Line 148"/>
            <p:cNvCxnSpPr/>
            <p:nvPr/>
          </p:nvCxnSpPr>
          <p:spPr bwMode="auto">
            <a:xfrm>
              <a:off x="9000" y="6735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59" name="Group 158"/>
          <p:cNvGrpSpPr>
            <a:grpSpLocks/>
          </p:cNvGrpSpPr>
          <p:nvPr/>
        </p:nvGrpSpPr>
        <p:grpSpPr bwMode="auto">
          <a:xfrm>
            <a:off x="1750909" y="3062554"/>
            <a:ext cx="217833" cy="366876"/>
            <a:chOff x="8573" y="6735"/>
            <a:chExt cx="855" cy="480"/>
          </a:xfrm>
        </p:grpSpPr>
        <p:cxnSp>
          <p:nvCxnSpPr>
            <p:cNvPr id="161" name="Line 61"/>
            <p:cNvCxnSpPr/>
            <p:nvPr/>
          </p:nvCxnSpPr>
          <p:spPr bwMode="auto">
            <a:xfrm>
              <a:off x="8573" y="6735"/>
              <a:ext cx="8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2" name="Line 62"/>
            <p:cNvCxnSpPr/>
            <p:nvPr/>
          </p:nvCxnSpPr>
          <p:spPr bwMode="auto">
            <a:xfrm>
              <a:off x="9000" y="6735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74" name="Group 73"/>
          <p:cNvGrpSpPr>
            <a:grpSpLocks/>
          </p:cNvGrpSpPr>
          <p:nvPr/>
        </p:nvGrpSpPr>
        <p:grpSpPr bwMode="auto">
          <a:xfrm>
            <a:off x="2097731" y="6012925"/>
            <a:ext cx="275921" cy="167994"/>
            <a:chOff x="8336" y="10761"/>
            <a:chExt cx="871" cy="1139"/>
          </a:xfrm>
        </p:grpSpPr>
        <p:cxnSp>
          <p:nvCxnSpPr>
            <p:cNvPr id="154" name="Line 71"/>
            <p:cNvCxnSpPr/>
            <p:nvPr/>
          </p:nvCxnSpPr>
          <p:spPr bwMode="auto">
            <a:xfrm>
              <a:off x="8336" y="11180"/>
              <a:ext cx="8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5" name="Line 72"/>
            <p:cNvCxnSpPr/>
            <p:nvPr/>
          </p:nvCxnSpPr>
          <p:spPr bwMode="auto">
            <a:xfrm>
              <a:off x="8468" y="11420"/>
              <a:ext cx="6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6" name="Line 73"/>
            <p:cNvCxnSpPr/>
            <p:nvPr/>
          </p:nvCxnSpPr>
          <p:spPr bwMode="auto">
            <a:xfrm>
              <a:off x="8609" y="11660"/>
              <a:ext cx="3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7" name="Line 74"/>
            <p:cNvCxnSpPr/>
            <p:nvPr/>
          </p:nvCxnSpPr>
          <p:spPr bwMode="auto">
            <a:xfrm>
              <a:off x="8744" y="11900"/>
              <a:ext cx="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8" name="Line 75"/>
            <p:cNvCxnSpPr/>
            <p:nvPr/>
          </p:nvCxnSpPr>
          <p:spPr bwMode="auto">
            <a:xfrm flipV="1">
              <a:off x="8769" y="10761"/>
              <a:ext cx="0" cy="4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76" name="Freeform 75"/>
          <p:cNvSpPr>
            <a:spLocks/>
          </p:cNvSpPr>
          <p:nvPr/>
        </p:nvSpPr>
        <p:spPr bwMode="auto">
          <a:xfrm>
            <a:off x="2643842" y="4786106"/>
            <a:ext cx="1421644" cy="810184"/>
          </a:xfrm>
          <a:custGeom>
            <a:avLst/>
            <a:gdLst>
              <a:gd name="T0" fmla="*/ 0 w 1860"/>
              <a:gd name="T1" fmla="*/ 0 h 1060"/>
              <a:gd name="T2" fmla="*/ 0 w 1860"/>
              <a:gd name="T3" fmla="*/ 1060 h 1060"/>
              <a:gd name="T4" fmla="*/ 1860 w 1860"/>
              <a:gd name="T5" fmla="*/ 1060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60" h="1060">
                <a:moveTo>
                  <a:pt x="0" y="0"/>
                </a:moveTo>
                <a:lnTo>
                  <a:pt x="0" y="1060"/>
                </a:lnTo>
                <a:lnTo>
                  <a:pt x="1860" y="106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77" name="Line 165"/>
          <p:cNvCxnSpPr>
            <a:cxnSpLocks noChangeShapeType="1"/>
          </p:cNvCxnSpPr>
          <p:nvPr/>
        </p:nvCxnSpPr>
        <p:spPr bwMode="auto">
          <a:xfrm>
            <a:off x="4016569" y="3346118"/>
            <a:ext cx="0" cy="3622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3835333" y="3255237"/>
            <a:ext cx="368584" cy="104533"/>
            <a:chOff x="4089" y="6244"/>
            <a:chExt cx="475" cy="122"/>
          </a:xfrm>
        </p:grpSpPr>
        <p:cxnSp>
          <p:nvCxnSpPr>
            <p:cNvPr id="152" name="Line 167"/>
            <p:cNvCxnSpPr/>
            <p:nvPr/>
          </p:nvCxnSpPr>
          <p:spPr bwMode="auto">
            <a:xfrm rot="21600000">
              <a:off x="4089" y="6366"/>
              <a:ext cx="4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3" name="Line 168"/>
            <p:cNvCxnSpPr/>
            <p:nvPr/>
          </p:nvCxnSpPr>
          <p:spPr bwMode="auto">
            <a:xfrm rot="32400000">
              <a:off x="4089" y="6244"/>
              <a:ext cx="4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79" name="Group 78"/>
          <p:cNvGrpSpPr>
            <a:grpSpLocks/>
          </p:cNvGrpSpPr>
          <p:nvPr/>
        </p:nvGrpSpPr>
        <p:grpSpPr bwMode="auto">
          <a:xfrm>
            <a:off x="1698577" y="4821739"/>
            <a:ext cx="288150" cy="225158"/>
            <a:chOff x="8336" y="10761"/>
            <a:chExt cx="871" cy="1139"/>
          </a:xfrm>
        </p:grpSpPr>
        <p:cxnSp>
          <p:nvCxnSpPr>
            <p:cNvPr id="147" name="Line 170"/>
            <p:cNvCxnSpPr/>
            <p:nvPr/>
          </p:nvCxnSpPr>
          <p:spPr bwMode="auto">
            <a:xfrm>
              <a:off x="8336" y="11180"/>
              <a:ext cx="8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8" name="Line 171"/>
            <p:cNvCxnSpPr/>
            <p:nvPr/>
          </p:nvCxnSpPr>
          <p:spPr bwMode="auto">
            <a:xfrm>
              <a:off x="8468" y="11420"/>
              <a:ext cx="6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9" name="Line 172"/>
            <p:cNvCxnSpPr/>
            <p:nvPr/>
          </p:nvCxnSpPr>
          <p:spPr bwMode="auto">
            <a:xfrm>
              <a:off x="8609" y="11660"/>
              <a:ext cx="3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0" name="Line 173"/>
            <p:cNvCxnSpPr/>
            <p:nvPr/>
          </p:nvCxnSpPr>
          <p:spPr bwMode="auto">
            <a:xfrm>
              <a:off x="8744" y="11900"/>
              <a:ext cx="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1" name="Line 174"/>
            <p:cNvCxnSpPr/>
            <p:nvPr/>
          </p:nvCxnSpPr>
          <p:spPr bwMode="auto">
            <a:xfrm flipV="1">
              <a:off x="8769" y="10761"/>
              <a:ext cx="0" cy="4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80" name="Text Box 175"/>
          <p:cNvSpPr txBox="1">
            <a:spLocks noChangeArrowheads="1"/>
          </p:cNvSpPr>
          <p:nvPr/>
        </p:nvSpPr>
        <p:spPr bwMode="auto">
          <a:xfrm>
            <a:off x="4169815" y="3142808"/>
            <a:ext cx="1024195" cy="51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/>
                <a:ea typeface="Times New Roman"/>
              </a:rPr>
              <a:t>0.01 </a:t>
            </a:r>
            <a:r>
              <a:rPr lang="en-US" sz="1600" i="1" dirty="0">
                <a:effectLst/>
                <a:latin typeface="Symbol"/>
                <a:ea typeface="Times New Roman"/>
              </a:rPr>
              <a:t>m</a:t>
            </a:r>
            <a:r>
              <a:rPr lang="en-US" sz="1600" dirty="0">
                <a:effectLst/>
                <a:latin typeface="Times New Roman"/>
                <a:ea typeface="Times New Roman"/>
              </a:rPr>
              <a:t>F</a:t>
            </a:r>
            <a:br>
              <a:rPr lang="en-US" sz="1600" dirty="0">
                <a:effectLst/>
                <a:latin typeface="Times New Roman"/>
                <a:ea typeface="Times New Roman"/>
              </a:rPr>
            </a:br>
            <a:r>
              <a:rPr lang="en-US" sz="1600" dirty="0">
                <a:effectLst/>
                <a:latin typeface="Times New Roman"/>
                <a:ea typeface="Times New Roman"/>
              </a:rPr>
              <a:t>(optional)</a:t>
            </a:r>
          </a:p>
        </p:txBody>
      </p:sp>
      <p:sp>
        <p:nvSpPr>
          <p:cNvPr id="81" name="Freeform 80"/>
          <p:cNvSpPr>
            <a:spLocks/>
          </p:cNvSpPr>
          <p:nvPr/>
        </p:nvSpPr>
        <p:spPr bwMode="auto">
          <a:xfrm>
            <a:off x="3048934" y="3035802"/>
            <a:ext cx="970692" cy="229297"/>
          </a:xfrm>
          <a:custGeom>
            <a:avLst/>
            <a:gdLst>
              <a:gd name="T0" fmla="*/ 0 w 1270"/>
              <a:gd name="T1" fmla="*/ 300 h 300"/>
              <a:gd name="T2" fmla="*/ 0 w 1270"/>
              <a:gd name="T3" fmla="*/ 0 h 300"/>
              <a:gd name="T4" fmla="*/ 1270 w 1270"/>
              <a:gd name="T5" fmla="*/ 0 h 300"/>
              <a:gd name="T6" fmla="*/ 1270 w 1270"/>
              <a:gd name="T7" fmla="*/ 28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0" h="300">
                <a:moveTo>
                  <a:pt x="0" y="300"/>
                </a:moveTo>
                <a:lnTo>
                  <a:pt x="0" y="0"/>
                </a:lnTo>
                <a:lnTo>
                  <a:pt x="1270" y="0"/>
                </a:lnTo>
                <a:lnTo>
                  <a:pt x="1270" y="28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3" name="Freeform 82"/>
          <p:cNvSpPr>
            <a:spLocks/>
          </p:cNvSpPr>
          <p:nvPr/>
        </p:nvSpPr>
        <p:spPr bwMode="auto">
          <a:xfrm rot="10800000">
            <a:off x="2383971" y="1932118"/>
            <a:ext cx="657319" cy="229297"/>
          </a:xfrm>
          <a:custGeom>
            <a:avLst/>
            <a:gdLst>
              <a:gd name="T0" fmla="*/ 0 w 4040"/>
              <a:gd name="T1" fmla="*/ 460 h 920"/>
              <a:gd name="T2" fmla="*/ 290 w 4040"/>
              <a:gd name="T3" fmla="*/ 460 h 920"/>
              <a:gd name="T4" fmla="*/ 580 w 4040"/>
              <a:gd name="T5" fmla="*/ 0 h 920"/>
              <a:gd name="T6" fmla="*/ 1160 w 4040"/>
              <a:gd name="T7" fmla="*/ 920 h 920"/>
              <a:gd name="T8" fmla="*/ 1730 w 4040"/>
              <a:gd name="T9" fmla="*/ 0 h 920"/>
              <a:gd name="T10" fmla="*/ 2310 w 4040"/>
              <a:gd name="T11" fmla="*/ 920 h 920"/>
              <a:gd name="T12" fmla="*/ 2890 w 4040"/>
              <a:gd name="T13" fmla="*/ 0 h 920"/>
              <a:gd name="T14" fmla="*/ 3470 w 4040"/>
              <a:gd name="T15" fmla="*/ 920 h 920"/>
              <a:gd name="T16" fmla="*/ 3760 w 4040"/>
              <a:gd name="T17" fmla="*/ 460 h 920"/>
              <a:gd name="T18" fmla="*/ 4040 w 4040"/>
              <a:gd name="T19" fmla="*/ 460 h 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040" h="920">
                <a:moveTo>
                  <a:pt x="0" y="460"/>
                </a:moveTo>
                <a:lnTo>
                  <a:pt x="290" y="460"/>
                </a:lnTo>
                <a:lnTo>
                  <a:pt x="580" y="0"/>
                </a:lnTo>
                <a:lnTo>
                  <a:pt x="1160" y="920"/>
                </a:lnTo>
                <a:lnTo>
                  <a:pt x="1730" y="0"/>
                </a:lnTo>
                <a:lnTo>
                  <a:pt x="2310" y="920"/>
                </a:lnTo>
                <a:lnTo>
                  <a:pt x="2890" y="0"/>
                </a:lnTo>
                <a:lnTo>
                  <a:pt x="3470" y="920"/>
                </a:lnTo>
                <a:lnTo>
                  <a:pt x="3760" y="460"/>
                </a:lnTo>
                <a:lnTo>
                  <a:pt x="4040" y="460"/>
                </a:ln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4" name="Freeform 83"/>
          <p:cNvSpPr>
            <a:spLocks/>
          </p:cNvSpPr>
          <p:nvPr/>
        </p:nvSpPr>
        <p:spPr bwMode="auto">
          <a:xfrm>
            <a:off x="1397992" y="1927532"/>
            <a:ext cx="657319" cy="229297"/>
          </a:xfrm>
          <a:custGeom>
            <a:avLst/>
            <a:gdLst>
              <a:gd name="T0" fmla="*/ 0 w 4040"/>
              <a:gd name="T1" fmla="*/ 460 h 920"/>
              <a:gd name="T2" fmla="*/ 290 w 4040"/>
              <a:gd name="T3" fmla="*/ 460 h 920"/>
              <a:gd name="T4" fmla="*/ 580 w 4040"/>
              <a:gd name="T5" fmla="*/ 0 h 920"/>
              <a:gd name="T6" fmla="*/ 1160 w 4040"/>
              <a:gd name="T7" fmla="*/ 920 h 920"/>
              <a:gd name="T8" fmla="*/ 1730 w 4040"/>
              <a:gd name="T9" fmla="*/ 0 h 920"/>
              <a:gd name="T10" fmla="*/ 2310 w 4040"/>
              <a:gd name="T11" fmla="*/ 920 h 920"/>
              <a:gd name="T12" fmla="*/ 2890 w 4040"/>
              <a:gd name="T13" fmla="*/ 0 h 920"/>
              <a:gd name="T14" fmla="*/ 3470 w 4040"/>
              <a:gd name="T15" fmla="*/ 920 h 920"/>
              <a:gd name="T16" fmla="*/ 3760 w 4040"/>
              <a:gd name="T17" fmla="*/ 460 h 920"/>
              <a:gd name="T18" fmla="*/ 4040 w 4040"/>
              <a:gd name="T19" fmla="*/ 460 h 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040" h="920">
                <a:moveTo>
                  <a:pt x="0" y="460"/>
                </a:moveTo>
                <a:lnTo>
                  <a:pt x="290" y="460"/>
                </a:lnTo>
                <a:lnTo>
                  <a:pt x="580" y="0"/>
                </a:lnTo>
                <a:lnTo>
                  <a:pt x="1160" y="920"/>
                </a:lnTo>
                <a:lnTo>
                  <a:pt x="1730" y="0"/>
                </a:lnTo>
                <a:lnTo>
                  <a:pt x="2310" y="920"/>
                </a:lnTo>
                <a:lnTo>
                  <a:pt x="2890" y="0"/>
                </a:lnTo>
                <a:lnTo>
                  <a:pt x="3470" y="920"/>
                </a:lnTo>
                <a:lnTo>
                  <a:pt x="3760" y="460"/>
                </a:lnTo>
                <a:lnTo>
                  <a:pt x="4040" y="460"/>
                </a:ln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6" name="Text Box 226"/>
          <p:cNvSpPr txBox="1">
            <a:spLocks noChangeArrowheads="1"/>
          </p:cNvSpPr>
          <p:nvPr/>
        </p:nvSpPr>
        <p:spPr bwMode="auto">
          <a:xfrm>
            <a:off x="2587421" y="1598872"/>
            <a:ext cx="489168" cy="32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/>
                <a:ea typeface="Times New Roman"/>
              </a:rPr>
              <a:t>R</a:t>
            </a:r>
            <a:r>
              <a:rPr lang="en-US" i="1" baseline="-25000" dirty="0">
                <a:effectLst/>
                <a:latin typeface="Times New Roman"/>
                <a:ea typeface="Times New Roman"/>
              </a:rPr>
              <a:t>B</a:t>
            </a:r>
            <a:endParaRPr lang="en-US" i="1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88" name="Line 230"/>
          <p:cNvCxnSpPr>
            <a:cxnSpLocks noChangeShapeType="1"/>
          </p:cNvCxnSpPr>
          <p:nvPr/>
        </p:nvCxnSpPr>
        <p:spPr bwMode="auto">
          <a:xfrm flipH="1">
            <a:off x="2017095" y="2042180"/>
            <a:ext cx="3882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90" name="Text Box 231"/>
          <p:cNvSpPr txBox="1">
            <a:spLocks noChangeArrowheads="1"/>
          </p:cNvSpPr>
          <p:nvPr/>
        </p:nvSpPr>
        <p:spPr bwMode="auto">
          <a:xfrm>
            <a:off x="1563990" y="1604987"/>
            <a:ext cx="331429" cy="32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/>
                <a:ea typeface="Times New Roman"/>
              </a:rPr>
              <a:t>R</a:t>
            </a:r>
            <a:r>
              <a:rPr lang="en-US" i="1" baseline="-25000" dirty="0">
                <a:effectLst/>
                <a:latin typeface="Times New Roman"/>
                <a:ea typeface="Times New Roman"/>
              </a:rPr>
              <a:t>A</a:t>
            </a:r>
            <a:endParaRPr lang="en-US" i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91" name="Text Box 232"/>
          <p:cNvSpPr txBox="1">
            <a:spLocks noChangeArrowheads="1"/>
          </p:cNvSpPr>
          <p:nvPr/>
        </p:nvSpPr>
        <p:spPr bwMode="auto">
          <a:xfrm>
            <a:off x="4121254" y="5435211"/>
            <a:ext cx="764325" cy="32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/>
                <a:ea typeface="Times New Roman"/>
              </a:rPr>
              <a:t>output:</a:t>
            </a:r>
          </a:p>
        </p:txBody>
      </p:sp>
      <p:grpSp>
        <p:nvGrpSpPr>
          <p:cNvPr id="143" name="Group 142"/>
          <p:cNvGrpSpPr>
            <a:grpSpLocks/>
          </p:cNvGrpSpPr>
          <p:nvPr/>
        </p:nvGrpSpPr>
        <p:grpSpPr bwMode="auto">
          <a:xfrm>
            <a:off x="987550" y="1678362"/>
            <a:ext cx="217833" cy="366876"/>
            <a:chOff x="8573" y="6735"/>
            <a:chExt cx="855" cy="480"/>
          </a:xfrm>
        </p:grpSpPr>
        <p:cxnSp>
          <p:nvCxnSpPr>
            <p:cNvPr id="145" name="Line 235"/>
            <p:cNvCxnSpPr/>
            <p:nvPr/>
          </p:nvCxnSpPr>
          <p:spPr bwMode="auto">
            <a:xfrm>
              <a:off x="8573" y="6735"/>
              <a:ext cx="8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6" name="Line 236"/>
            <p:cNvCxnSpPr/>
            <p:nvPr/>
          </p:nvCxnSpPr>
          <p:spPr bwMode="auto">
            <a:xfrm>
              <a:off x="9000" y="6735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144" name="Text Box 237"/>
          <p:cNvSpPr txBox="1">
            <a:spLocks noChangeArrowheads="1"/>
          </p:cNvSpPr>
          <p:nvPr/>
        </p:nvSpPr>
        <p:spPr bwMode="auto">
          <a:xfrm>
            <a:off x="878355" y="1403205"/>
            <a:ext cx="494504" cy="275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/>
                <a:ea typeface="Times New Roman"/>
              </a:rPr>
              <a:t>+5 V</a:t>
            </a:r>
          </a:p>
        </p:txBody>
      </p:sp>
      <p:sp>
        <p:nvSpPr>
          <p:cNvPr id="98" name="Freeform 97"/>
          <p:cNvSpPr>
            <a:spLocks/>
          </p:cNvSpPr>
          <p:nvPr/>
        </p:nvSpPr>
        <p:spPr bwMode="auto">
          <a:xfrm>
            <a:off x="1096084" y="1747151"/>
            <a:ext cx="309551" cy="298087"/>
          </a:xfrm>
          <a:custGeom>
            <a:avLst/>
            <a:gdLst>
              <a:gd name="T0" fmla="*/ 405 w 405"/>
              <a:gd name="T1" fmla="*/ 390 h 390"/>
              <a:gd name="T2" fmla="*/ 0 w 405"/>
              <a:gd name="T3" fmla="*/ 390 h 390"/>
              <a:gd name="T4" fmla="*/ 0 w 405"/>
              <a:gd name="T5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5" h="390">
                <a:moveTo>
                  <a:pt x="405" y="390"/>
                </a:moveTo>
                <a:lnTo>
                  <a:pt x="0" y="39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9" name="Arc 241"/>
          <p:cNvSpPr>
            <a:spLocks/>
          </p:cNvSpPr>
          <p:nvPr/>
        </p:nvSpPr>
        <p:spPr bwMode="auto">
          <a:xfrm>
            <a:off x="2141680" y="2412113"/>
            <a:ext cx="216304" cy="10929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43200"/>
              <a:gd name="T1" fmla="*/ 21789 h 21789"/>
              <a:gd name="T2" fmla="*/ 43200 w 43200"/>
              <a:gd name="T3" fmla="*/ 21600 h 21789"/>
              <a:gd name="T4" fmla="*/ 21600 w 43200"/>
              <a:gd name="T5" fmla="*/ 21600 h 21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789" fill="none" extrusionOk="0">
                <a:moveTo>
                  <a:pt x="0" y="21789"/>
                </a:moveTo>
                <a:cubicBezTo>
                  <a:pt x="0" y="21726"/>
                  <a:pt x="0" y="2166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199" y="9670"/>
                  <a:pt x="43199" y="21599"/>
                </a:cubicBezTo>
              </a:path>
              <a:path w="43200" h="21789" stroke="0" extrusionOk="0">
                <a:moveTo>
                  <a:pt x="0" y="21789"/>
                </a:moveTo>
                <a:cubicBezTo>
                  <a:pt x="0" y="21726"/>
                  <a:pt x="0" y="2166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199" y="9670"/>
                  <a:pt x="43199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02" name="Line 242"/>
          <p:cNvCxnSpPr>
            <a:cxnSpLocks noChangeShapeType="1"/>
          </p:cNvCxnSpPr>
          <p:nvPr/>
        </p:nvCxnSpPr>
        <p:spPr bwMode="auto">
          <a:xfrm flipH="1">
            <a:off x="2357220" y="2525998"/>
            <a:ext cx="40738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4" name="Freeform 103"/>
          <p:cNvSpPr>
            <a:spLocks/>
          </p:cNvSpPr>
          <p:nvPr/>
        </p:nvSpPr>
        <p:spPr bwMode="auto">
          <a:xfrm>
            <a:off x="1124364" y="2519883"/>
            <a:ext cx="1100627" cy="2797428"/>
          </a:xfrm>
          <a:custGeom>
            <a:avLst/>
            <a:gdLst>
              <a:gd name="T0" fmla="*/ 1335 w 1440"/>
              <a:gd name="T1" fmla="*/ 0 h 3660"/>
              <a:gd name="T2" fmla="*/ 0 w 1440"/>
              <a:gd name="T3" fmla="*/ 0 h 3660"/>
              <a:gd name="T4" fmla="*/ 0 w 1440"/>
              <a:gd name="T5" fmla="*/ 3660 h 3660"/>
              <a:gd name="T6" fmla="*/ 1440 w 1440"/>
              <a:gd name="T7" fmla="*/ 3660 h 3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0" h="3660">
                <a:moveTo>
                  <a:pt x="1335" y="0"/>
                </a:moveTo>
                <a:lnTo>
                  <a:pt x="0" y="0"/>
                </a:lnTo>
                <a:lnTo>
                  <a:pt x="0" y="3660"/>
                </a:lnTo>
                <a:lnTo>
                  <a:pt x="1440" y="366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grpSp>
        <p:nvGrpSpPr>
          <p:cNvPr id="124" name="Group 123"/>
          <p:cNvGrpSpPr>
            <a:grpSpLocks/>
          </p:cNvGrpSpPr>
          <p:nvPr/>
        </p:nvGrpSpPr>
        <p:grpSpPr bwMode="auto">
          <a:xfrm>
            <a:off x="1665503" y="3219240"/>
            <a:ext cx="1584442" cy="1605846"/>
            <a:chOff x="2395" y="3721"/>
            <a:chExt cx="2073" cy="2101"/>
          </a:xfrm>
        </p:grpSpPr>
        <p:sp>
          <p:nvSpPr>
            <p:cNvPr id="128" name="Rectangle 127"/>
            <p:cNvSpPr>
              <a:spLocks noChangeArrowheads="1"/>
            </p:cNvSpPr>
            <p:nvPr/>
          </p:nvSpPr>
          <p:spPr bwMode="auto">
            <a:xfrm>
              <a:off x="2536" y="3721"/>
              <a:ext cx="185" cy="210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3058" y="3721"/>
              <a:ext cx="185" cy="210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0" name="Rectangle 129"/>
            <p:cNvSpPr>
              <a:spLocks noChangeArrowheads="1"/>
            </p:cNvSpPr>
            <p:nvPr/>
          </p:nvSpPr>
          <p:spPr bwMode="auto">
            <a:xfrm>
              <a:off x="3580" y="3721"/>
              <a:ext cx="184" cy="210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1" name="Rectangle 130"/>
            <p:cNvSpPr>
              <a:spLocks noChangeArrowheads="1"/>
            </p:cNvSpPr>
            <p:nvPr/>
          </p:nvSpPr>
          <p:spPr bwMode="auto">
            <a:xfrm>
              <a:off x="4102" y="3721"/>
              <a:ext cx="184" cy="210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2395" y="3877"/>
              <a:ext cx="2059" cy="17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3" name="Text Box 16"/>
            <p:cNvSpPr txBox="1">
              <a:spLocks noChangeArrowheads="1"/>
            </p:cNvSpPr>
            <p:nvPr/>
          </p:nvSpPr>
          <p:spPr bwMode="auto">
            <a:xfrm>
              <a:off x="2433" y="5402"/>
              <a:ext cx="1992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1           2           3           4</a:t>
              </a:r>
            </a:p>
          </p:txBody>
        </p:sp>
        <p:sp>
          <p:nvSpPr>
            <p:cNvPr id="134" name="Text Box 17"/>
            <p:cNvSpPr txBox="1">
              <a:spLocks noChangeArrowheads="1"/>
            </p:cNvSpPr>
            <p:nvPr/>
          </p:nvSpPr>
          <p:spPr bwMode="auto">
            <a:xfrm>
              <a:off x="2447" y="3852"/>
              <a:ext cx="2021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8           7           6           5  </a:t>
              </a:r>
            </a:p>
          </p:txBody>
        </p:sp>
        <p:sp>
          <p:nvSpPr>
            <p:cNvPr id="135" name="Arc 18"/>
            <p:cNvSpPr>
              <a:spLocks/>
            </p:cNvSpPr>
            <p:nvPr/>
          </p:nvSpPr>
          <p:spPr bwMode="auto">
            <a:xfrm>
              <a:off x="2396" y="4534"/>
              <a:ext cx="304" cy="443"/>
            </a:xfrm>
            <a:custGeom>
              <a:avLst/>
              <a:gdLst>
                <a:gd name="G0" fmla="+- 1304 0 0"/>
                <a:gd name="G1" fmla="+- 21600 0 0"/>
                <a:gd name="G2" fmla="+- 21600 0 0"/>
                <a:gd name="T0" fmla="*/ 376 w 22904"/>
                <a:gd name="T1" fmla="*/ 20 h 43200"/>
                <a:gd name="T2" fmla="*/ 0 w 22904"/>
                <a:gd name="T3" fmla="*/ 43161 h 43200"/>
                <a:gd name="T4" fmla="*/ 1304 w 2290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04" h="43200" fill="none" extrusionOk="0">
                  <a:moveTo>
                    <a:pt x="375" y="19"/>
                  </a:moveTo>
                  <a:cubicBezTo>
                    <a:pt x="685" y="6"/>
                    <a:pt x="994" y="-1"/>
                    <a:pt x="1304" y="-1"/>
                  </a:cubicBezTo>
                  <a:cubicBezTo>
                    <a:pt x="13233" y="0"/>
                    <a:pt x="22904" y="9670"/>
                    <a:pt x="22904" y="21600"/>
                  </a:cubicBezTo>
                  <a:cubicBezTo>
                    <a:pt x="22904" y="33529"/>
                    <a:pt x="13233" y="43200"/>
                    <a:pt x="1304" y="43200"/>
                  </a:cubicBezTo>
                  <a:cubicBezTo>
                    <a:pt x="869" y="43199"/>
                    <a:pt x="434" y="43186"/>
                    <a:pt x="0" y="43160"/>
                  </a:cubicBezTo>
                </a:path>
                <a:path w="22904" h="43200" stroke="0" extrusionOk="0">
                  <a:moveTo>
                    <a:pt x="375" y="19"/>
                  </a:moveTo>
                  <a:cubicBezTo>
                    <a:pt x="685" y="6"/>
                    <a:pt x="994" y="-1"/>
                    <a:pt x="1304" y="-1"/>
                  </a:cubicBezTo>
                  <a:cubicBezTo>
                    <a:pt x="13233" y="0"/>
                    <a:pt x="22904" y="9670"/>
                    <a:pt x="22904" y="21600"/>
                  </a:cubicBezTo>
                  <a:cubicBezTo>
                    <a:pt x="22904" y="33529"/>
                    <a:pt x="13233" y="43200"/>
                    <a:pt x="1304" y="43200"/>
                  </a:cubicBezTo>
                  <a:cubicBezTo>
                    <a:pt x="869" y="43199"/>
                    <a:pt x="434" y="43186"/>
                    <a:pt x="0" y="43160"/>
                  </a:cubicBezTo>
                  <a:lnTo>
                    <a:pt x="1304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6" name="Text Box 19"/>
            <p:cNvSpPr txBox="1">
              <a:spLocks noChangeArrowheads="1"/>
            </p:cNvSpPr>
            <p:nvPr/>
          </p:nvSpPr>
          <p:spPr bwMode="auto">
            <a:xfrm>
              <a:off x="2764" y="4702"/>
              <a:ext cx="1444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effectLst/>
                  <a:latin typeface="Times New Roman"/>
                  <a:ea typeface="Times New Roman"/>
                </a:rPr>
                <a:t>555 Timer</a:t>
              </a:r>
              <a:endParaRPr lang="en-US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7" name="Text Box 39"/>
            <p:cNvSpPr txBox="1">
              <a:spLocks noChangeArrowheads="1"/>
            </p:cNvSpPr>
            <p:nvPr/>
          </p:nvSpPr>
          <p:spPr bwMode="auto">
            <a:xfrm>
              <a:off x="3625" y="5198"/>
              <a:ext cx="309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effectLst/>
                  <a:latin typeface="Times New Roman"/>
                </a:rPr>
                <a:t>Q</a:t>
              </a:r>
              <a:endParaRPr lang="en-US" sz="1400" dirty="0">
                <a:effectLst/>
                <a:latin typeface="Times New Roman"/>
              </a:endParaRPr>
            </a:p>
          </p:txBody>
        </p:sp>
        <p:sp>
          <p:nvSpPr>
            <p:cNvPr id="138" name="Text Box 40"/>
            <p:cNvSpPr txBox="1">
              <a:spLocks noChangeArrowheads="1"/>
            </p:cNvSpPr>
            <p:nvPr/>
          </p:nvSpPr>
          <p:spPr bwMode="auto">
            <a:xfrm>
              <a:off x="2412" y="4075"/>
              <a:ext cx="449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effectLst/>
                  <a:latin typeface="Times New Roman"/>
                </a:rPr>
                <a:t>V</a:t>
              </a:r>
              <a:r>
                <a:rPr lang="en-US" sz="1400" i="1" baseline="-25000" dirty="0">
                  <a:effectLst/>
                  <a:latin typeface="Times New Roman"/>
                </a:rPr>
                <a:t>CC</a:t>
              </a:r>
              <a:endParaRPr lang="en-US" sz="1400" dirty="0">
                <a:effectLst/>
                <a:latin typeface="Times New Roman"/>
              </a:endParaRPr>
            </a:p>
          </p:txBody>
        </p:sp>
        <p:sp>
          <p:nvSpPr>
            <p:cNvPr id="139" name="Text Box 41"/>
            <p:cNvSpPr txBox="1">
              <a:spLocks noChangeArrowheads="1"/>
            </p:cNvSpPr>
            <p:nvPr/>
          </p:nvSpPr>
          <p:spPr bwMode="auto">
            <a:xfrm>
              <a:off x="2445" y="5198"/>
              <a:ext cx="637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effectLst/>
                  <a:latin typeface="Times New Roman"/>
                </a:rPr>
                <a:t>GND</a:t>
              </a:r>
              <a:endParaRPr lang="en-US" sz="1400" dirty="0">
                <a:effectLst/>
                <a:latin typeface="Times New Roman"/>
              </a:endParaRPr>
            </a:p>
          </p:txBody>
        </p:sp>
        <p:sp>
          <p:nvSpPr>
            <p:cNvPr id="140" name="Text Box 1031"/>
            <p:cNvSpPr txBox="1">
              <a:spLocks noChangeArrowheads="1"/>
            </p:cNvSpPr>
            <p:nvPr/>
          </p:nvSpPr>
          <p:spPr bwMode="auto">
            <a:xfrm>
              <a:off x="2860" y="4075"/>
              <a:ext cx="651" cy="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effectLst/>
                  <a:latin typeface="Times New Roman"/>
                </a:rPr>
                <a:t>Q</a:t>
              </a:r>
              <a:r>
                <a:rPr lang="en-US" sz="1400" dirty="0">
                  <a:effectLst/>
                  <a:latin typeface="Times New Roman"/>
                </a:rPr>
                <a:t> (low only)</a:t>
              </a:r>
            </a:p>
          </p:txBody>
        </p:sp>
      </p:grpSp>
      <p:sp>
        <p:nvSpPr>
          <p:cNvPr id="174" name="Text Box 237"/>
          <p:cNvSpPr txBox="1">
            <a:spLocks noChangeArrowheads="1"/>
          </p:cNvSpPr>
          <p:nvPr/>
        </p:nvSpPr>
        <p:spPr bwMode="auto">
          <a:xfrm>
            <a:off x="2764605" y="4999454"/>
            <a:ext cx="664962" cy="31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/>
                <a:ea typeface="Times New Roman"/>
              </a:rPr>
              <a:t>+5 V</a:t>
            </a:r>
          </a:p>
        </p:txBody>
      </p:sp>
      <p:sp>
        <p:nvSpPr>
          <p:cNvPr id="175" name="Text Box 237"/>
          <p:cNvSpPr txBox="1">
            <a:spLocks noChangeArrowheads="1"/>
          </p:cNvSpPr>
          <p:nvPr/>
        </p:nvSpPr>
        <p:spPr bwMode="auto">
          <a:xfrm>
            <a:off x="1619647" y="2813745"/>
            <a:ext cx="494504" cy="24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/>
                <a:ea typeface="Times New Roman"/>
              </a:rPr>
              <a:t>+5 V</a:t>
            </a:r>
          </a:p>
        </p:txBody>
      </p:sp>
      <p:sp>
        <p:nvSpPr>
          <p:cNvPr id="176" name="Text Box 231"/>
          <p:cNvSpPr txBox="1">
            <a:spLocks noChangeArrowheads="1"/>
          </p:cNvSpPr>
          <p:nvPr/>
        </p:nvSpPr>
        <p:spPr bwMode="auto">
          <a:xfrm>
            <a:off x="1742246" y="5472417"/>
            <a:ext cx="273234" cy="32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/>
                <a:ea typeface="Times New Roman"/>
              </a:rPr>
              <a:t>C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685807"/>
              </p:ext>
            </p:extLst>
          </p:nvPr>
        </p:nvGraphicFramePr>
        <p:xfrm>
          <a:off x="5377628" y="4067088"/>
          <a:ext cx="2029339" cy="66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1320800" imgH="431800" progId="Equation.3">
                  <p:embed/>
                </p:oleObj>
              </mc:Choice>
              <mc:Fallback>
                <p:oleObj name="Equation" r:id="rId3" imgW="13208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77628" y="4067088"/>
                        <a:ext cx="2029339" cy="66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270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2699683" y="443047"/>
            <a:ext cx="3740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Resistor Code</a:t>
            </a:r>
          </a:p>
        </p:txBody>
      </p:sp>
      <p:grpSp>
        <p:nvGrpSpPr>
          <p:cNvPr id="92" name="Group 91"/>
          <p:cNvGrpSpPr>
            <a:grpSpLocks/>
          </p:cNvGrpSpPr>
          <p:nvPr/>
        </p:nvGrpSpPr>
        <p:grpSpPr bwMode="auto">
          <a:xfrm>
            <a:off x="2902884" y="4895435"/>
            <a:ext cx="3446264" cy="664757"/>
            <a:chOff x="3510" y="11565"/>
            <a:chExt cx="4305" cy="1065"/>
          </a:xfrm>
        </p:grpSpPr>
        <p:cxnSp>
          <p:nvCxnSpPr>
            <p:cNvPr id="125" name="Line 266"/>
            <p:cNvCxnSpPr/>
            <p:nvPr/>
          </p:nvCxnSpPr>
          <p:spPr bwMode="auto">
            <a:xfrm>
              <a:off x="3510" y="12090"/>
              <a:ext cx="430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6" name="AutoShape 265"/>
            <p:cNvSpPr>
              <a:spLocks noChangeArrowheads="1"/>
            </p:cNvSpPr>
            <p:nvPr/>
          </p:nvSpPr>
          <p:spPr bwMode="auto">
            <a:xfrm>
              <a:off x="4170" y="11565"/>
              <a:ext cx="2835" cy="1065"/>
            </a:xfrm>
            <a:prstGeom prst="roundRect">
              <a:avLst>
                <a:gd name="adj" fmla="val 3352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7" name="Rectangle 126"/>
            <p:cNvSpPr>
              <a:spLocks noChangeArrowheads="1"/>
            </p:cNvSpPr>
            <p:nvPr/>
          </p:nvSpPr>
          <p:spPr bwMode="auto">
            <a:xfrm>
              <a:off x="4740" y="11565"/>
              <a:ext cx="143" cy="1065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0" name="Rectangle 159"/>
            <p:cNvSpPr>
              <a:spLocks noChangeArrowheads="1"/>
            </p:cNvSpPr>
            <p:nvPr/>
          </p:nvSpPr>
          <p:spPr bwMode="auto">
            <a:xfrm>
              <a:off x="5220" y="11565"/>
              <a:ext cx="143" cy="106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4" name="Rectangle 163"/>
            <p:cNvSpPr>
              <a:spLocks noChangeArrowheads="1"/>
            </p:cNvSpPr>
            <p:nvPr/>
          </p:nvSpPr>
          <p:spPr bwMode="auto">
            <a:xfrm>
              <a:off x="5700" y="11565"/>
              <a:ext cx="143" cy="1065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6180" y="11565"/>
              <a:ext cx="143" cy="106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94" name="Text Box 278"/>
          <p:cNvSpPr txBox="1">
            <a:spLocks noChangeArrowheads="1"/>
          </p:cNvSpPr>
          <p:nvPr/>
        </p:nvSpPr>
        <p:spPr bwMode="auto">
          <a:xfrm>
            <a:off x="527784" y="1555228"/>
            <a:ext cx="2017581" cy="355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b="1" u="sng" dirty="0">
                <a:effectLst/>
                <a:latin typeface="Times New Roman"/>
                <a:ea typeface="Times New Roman"/>
                <a:cs typeface="Times New Roman"/>
              </a:rPr>
              <a:t>Color</a:t>
            </a:r>
            <a:r>
              <a:rPr lang="en-US" sz="2000" u="sng" dirty="0">
                <a:latin typeface="Times New Roman"/>
                <a:ea typeface="Times New Roman"/>
                <a:cs typeface="Times New Roman"/>
              </a:rPr>
              <a:t>	</a:t>
            </a:r>
            <a:r>
              <a:rPr lang="en-US" sz="2000" b="1" u="sng" dirty="0">
                <a:effectLst/>
                <a:latin typeface="Times New Roman"/>
                <a:ea typeface="Times New Roman"/>
                <a:cs typeface="Times New Roman"/>
              </a:rPr>
              <a:t>Value</a:t>
            </a:r>
            <a:endParaRPr lang="en-US" sz="2000" u="sng" dirty="0">
              <a:effectLst/>
              <a:latin typeface="Times New Roman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Black	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Brown	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Red	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Orange	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Yellow	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Green	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Blue	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Violet	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Gray	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White	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4775" algn="ctr"/>
              </a:tabLs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 </a:t>
            </a:r>
          </a:p>
        </p:txBody>
      </p:sp>
      <p:sp>
        <p:nvSpPr>
          <p:cNvPr id="96" name="Text Box 280"/>
          <p:cNvSpPr txBox="1">
            <a:spLocks noChangeArrowheads="1"/>
          </p:cNvSpPr>
          <p:nvPr/>
        </p:nvSpPr>
        <p:spPr bwMode="auto">
          <a:xfrm>
            <a:off x="2631623" y="2878738"/>
            <a:ext cx="830086" cy="2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Color B</a:t>
            </a:r>
          </a:p>
        </p:txBody>
      </p:sp>
      <p:sp>
        <p:nvSpPr>
          <p:cNvPr id="100" name="Text Box 282"/>
          <p:cNvSpPr txBox="1">
            <a:spLocks noChangeArrowheads="1"/>
          </p:cNvSpPr>
          <p:nvPr/>
        </p:nvSpPr>
        <p:spPr bwMode="auto">
          <a:xfrm>
            <a:off x="2631623" y="3334582"/>
            <a:ext cx="885674" cy="28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Color A</a:t>
            </a:r>
          </a:p>
        </p:txBody>
      </p:sp>
      <p:sp>
        <p:nvSpPr>
          <p:cNvPr id="95" name="Freeform 94"/>
          <p:cNvSpPr>
            <a:spLocks/>
          </p:cNvSpPr>
          <p:nvPr/>
        </p:nvSpPr>
        <p:spPr bwMode="auto">
          <a:xfrm flipH="1">
            <a:off x="3431228" y="2564750"/>
            <a:ext cx="1296945" cy="2330686"/>
          </a:xfrm>
          <a:custGeom>
            <a:avLst/>
            <a:gdLst>
              <a:gd name="T0" fmla="*/ 645 w 645"/>
              <a:gd name="T1" fmla="*/ 0 h 1320"/>
              <a:gd name="T2" fmla="*/ 0 w 645"/>
              <a:gd name="T3" fmla="*/ 0 h 1320"/>
              <a:gd name="T4" fmla="*/ 0 w 645"/>
              <a:gd name="T5" fmla="*/ 1320 h 1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5" h="1320">
                <a:moveTo>
                  <a:pt x="645" y="0"/>
                </a:moveTo>
                <a:lnTo>
                  <a:pt x="0" y="0"/>
                </a:lnTo>
                <a:lnTo>
                  <a:pt x="0" y="132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7" name="Freeform 96"/>
          <p:cNvSpPr>
            <a:spLocks/>
          </p:cNvSpPr>
          <p:nvPr/>
        </p:nvSpPr>
        <p:spPr bwMode="auto">
          <a:xfrm flipH="1">
            <a:off x="3431229" y="3020448"/>
            <a:ext cx="892946" cy="1874986"/>
          </a:xfrm>
          <a:custGeom>
            <a:avLst/>
            <a:gdLst>
              <a:gd name="T0" fmla="*/ 645 w 645"/>
              <a:gd name="T1" fmla="*/ 0 h 1320"/>
              <a:gd name="T2" fmla="*/ 0 w 645"/>
              <a:gd name="T3" fmla="*/ 0 h 1320"/>
              <a:gd name="T4" fmla="*/ 0 w 645"/>
              <a:gd name="T5" fmla="*/ 1320 h 1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5" h="1320">
                <a:moveTo>
                  <a:pt x="645" y="0"/>
                </a:moveTo>
                <a:lnTo>
                  <a:pt x="0" y="0"/>
                </a:lnTo>
                <a:lnTo>
                  <a:pt x="0" y="132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1" name="Freeform 100"/>
          <p:cNvSpPr>
            <a:spLocks/>
          </p:cNvSpPr>
          <p:nvPr/>
        </p:nvSpPr>
        <p:spPr bwMode="auto">
          <a:xfrm flipH="1">
            <a:off x="3431230" y="3476149"/>
            <a:ext cx="488945" cy="1419287"/>
          </a:xfrm>
          <a:custGeom>
            <a:avLst/>
            <a:gdLst>
              <a:gd name="T0" fmla="*/ 645 w 645"/>
              <a:gd name="T1" fmla="*/ 0 h 1320"/>
              <a:gd name="T2" fmla="*/ 0 w 645"/>
              <a:gd name="T3" fmla="*/ 0 h 1320"/>
              <a:gd name="T4" fmla="*/ 0 w 645"/>
              <a:gd name="T5" fmla="*/ 1320 h 1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5" h="1320">
                <a:moveTo>
                  <a:pt x="645" y="0"/>
                </a:moveTo>
                <a:lnTo>
                  <a:pt x="0" y="0"/>
                </a:lnTo>
                <a:lnTo>
                  <a:pt x="0" y="132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3" name="Freeform 102"/>
          <p:cNvSpPr>
            <a:spLocks/>
          </p:cNvSpPr>
          <p:nvPr/>
        </p:nvSpPr>
        <p:spPr bwMode="auto">
          <a:xfrm>
            <a:off x="5107026" y="2850499"/>
            <a:ext cx="444690" cy="2048656"/>
          </a:xfrm>
          <a:custGeom>
            <a:avLst/>
            <a:gdLst>
              <a:gd name="T0" fmla="*/ 645 w 645"/>
              <a:gd name="T1" fmla="*/ 0 h 1320"/>
              <a:gd name="T2" fmla="*/ 0 w 645"/>
              <a:gd name="T3" fmla="*/ 0 h 1320"/>
              <a:gd name="T4" fmla="*/ 0 w 645"/>
              <a:gd name="T5" fmla="*/ 1320 h 1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5" h="1320">
                <a:moveTo>
                  <a:pt x="645" y="0"/>
                </a:moveTo>
                <a:lnTo>
                  <a:pt x="0" y="0"/>
                </a:lnTo>
                <a:lnTo>
                  <a:pt x="0" y="132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5" name="Text Box 285"/>
          <p:cNvSpPr txBox="1">
            <a:spLocks noChangeArrowheads="1"/>
          </p:cNvSpPr>
          <p:nvPr/>
        </p:nvSpPr>
        <p:spPr bwMode="auto">
          <a:xfrm>
            <a:off x="2631623" y="2440755"/>
            <a:ext cx="830086" cy="26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Color C</a:t>
            </a:r>
          </a:p>
        </p:txBody>
      </p:sp>
      <p:sp>
        <p:nvSpPr>
          <p:cNvPr id="107" name="Text Box 286"/>
          <p:cNvSpPr txBox="1">
            <a:spLocks noChangeArrowheads="1"/>
          </p:cNvSpPr>
          <p:nvPr/>
        </p:nvSpPr>
        <p:spPr bwMode="auto">
          <a:xfrm>
            <a:off x="5643769" y="2708780"/>
            <a:ext cx="830086" cy="28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Color D</a:t>
            </a:r>
          </a:p>
        </p:txBody>
      </p:sp>
      <p:sp>
        <p:nvSpPr>
          <p:cNvPr id="108" name="Text Box 287"/>
          <p:cNvSpPr txBox="1">
            <a:spLocks noChangeArrowheads="1"/>
          </p:cNvSpPr>
          <p:nvPr/>
        </p:nvSpPr>
        <p:spPr bwMode="auto">
          <a:xfrm>
            <a:off x="6741583" y="1830855"/>
            <a:ext cx="2013945" cy="28912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Color D is usually silver or gold, and indicates how close the actual resistance will be to the expected value.  This is usually not impressive (5% or 10%).</a:t>
            </a:r>
          </a:p>
        </p:txBody>
      </p:sp>
    </p:spTree>
    <p:extLst>
      <p:ext uri="{BB962C8B-B14F-4D97-AF65-F5344CB8AC3E}">
        <p14:creationId xmlns:p14="http://schemas.microsoft.com/office/powerpoint/2010/main" val="94042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209</Words>
  <Application>Microsoft Macintosh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>State Univ of NY at Geneseo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McLean</dc:creator>
  <cp:lastModifiedBy>James McLean</cp:lastModifiedBy>
  <cp:revision>82</cp:revision>
  <dcterms:created xsi:type="dcterms:W3CDTF">2013-01-23T20:50:17Z</dcterms:created>
  <dcterms:modified xsi:type="dcterms:W3CDTF">2022-03-08T18:11:31Z</dcterms:modified>
</cp:coreProperties>
</file>